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theme/theme10.xml" ContentType="application/vnd.openxmlformats-officedocument.theme+xml"/>
  <Override PartName="/ppt/slideLayouts/slideLayout77.xml" ContentType="application/vnd.openxmlformats-officedocument.presentationml.slideLayout+xml"/>
  <Override PartName="/ppt/theme/theme11.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4.xml" ContentType="application/vnd.openxmlformats-officedocument.theme+xml"/>
  <Override PartName="/ppt/slideLayouts/slideLayout93.xml" ContentType="application/vnd.openxmlformats-officedocument.presentationml.slideLayout+xml"/>
  <Override PartName="/ppt/theme/theme1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6.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6" r:id="rId2"/>
    <p:sldMasterId id="2147483655" r:id="rId3"/>
    <p:sldMasterId id="2147483653" r:id="rId4"/>
    <p:sldMasterId id="2147483651" r:id="rId5"/>
    <p:sldMasterId id="2147483649" r:id="rId6"/>
    <p:sldMasterId id="2147483722" r:id="rId7"/>
    <p:sldMasterId id="2147483724" r:id="rId8"/>
    <p:sldMasterId id="2147483729" r:id="rId9"/>
    <p:sldMasterId id="2147483731" r:id="rId10"/>
    <p:sldMasterId id="2147483733" r:id="rId11"/>
    <p:sldMasterId id="2147483736" r:id="rId12"/>
    <p:sldMasterId id="2147483915" r:id="rId13"/>
    <p:sldMasterId id="2147484027" r:id="rId14"/>
    <p:sldMasterId id="2147484030" r:id="rId15"/>
    <p:sldMasterId id="2147484032" r:id="rId16"/>
    <p:sldMasterId id="2147484394" r:id="rId17"/>
  </p:sldMasterIdLst>
  <p:notesMasterIdLst>
    <p:notesMasterId r:id="rId70"/>
  </p:notesMasterIdLst>
  <p:sldIdLst>
    <p:sldId id="257" r:id="rId18"/>
    <p:sldId id="264" r:id="rId19"/>
    <p:sldId id="274" r:id="rId20"/>
    <p:sldId id="273" r:id="rId21"/>
    <p:sldId id="265" r:id="rId22"/>
    <p:sldId id="267" r:id="rId23"/>
    <p:sldId id="269" r:id="rId24"/>
    <p:sldId id="268" r:id="rId25"/>
    <p:sldId id="270" r:id="rId26"/>
    <p:sldId id="272" r:id="rId27"/>
    <p:sldId id="271" r:id="rId28"/>
    <p:sldId id="315" r:id="rId29"/>
    <p:sldId id="316" r:id="rId30"/>
    <p:sldId id="317" r:id="rId31"/>
    <p:sldId id="318" r:id="rId32"/>
    <p:sldId id="319" r:id="rId33"/>
    <p:sldId id="323" r:id="rId34"/>
    <p:sldId id="324" r:id="rId35"/>
    <p:sldId id="325" r:id="rId36"/>
    <p:sldId id="326" r:id="rId37"/>
    <p:sldId id="276"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4" r:id="rId51"/>
    <p:sldId id="293" r:id="rId52"/>
    <p:sldId id="302" r:id="rId53"/>
    <p:sldId id="308" r:id="rId54"/>
    <p:sldId id="327" r:id="rId55"/>
    <p:sldId id="312" r:id="rId56"/>
    <p:sldId id="313" r:id="rId57"/>
    <p:sldId id="275" r:id="rId58"/>
    <p:sldId id="258" r:id="rId59"/>
    <p:sldId id="328" r:id="rId60"/>
    <p:sldId id="330" r:id="rId61"/>
    <p:sldId id="336" r:id="rId62"/>
    <p:sldId id="332" r:id="rId63"/>
    <p:sldId id="333" r:id="rId64"/>
    <p:sldId id="263" r:id="rId65"/>
    <p:sldId id="260" r:id="rId66"/>
    <p:sldId id="261" r:id="rId67"/>
    <p:sldId id="256" r:id="rId68"/>
    <p:sldId id="335" r:id="rId6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C09C0F"/>
    <a:srgbClr val="FFCF15"/>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30"/>
    <p:restoredTop sz="94589"/>
  </p:normalViewPr>
  <p:slideViewPr>
    <p:cSldViewPr>
      <p:cViewPr>
        <p:scale>
          <a:sx n="85" d="100"/>
          <a:sy n="85" d="100"/>
        </p:scale>
        <p:origin x="2816" y="78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 Type="http://schemas.openxmlformats.org/officeDocument/2006/relationships/slideMaster" Target="slideMasters/slideMaster7.xml"/><Relationship Id="rId71"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228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264172D4-8E09-F440-8625-6D6D0943DB9E}" type="slidenum">
              <a:rPr lang="en-US"/>
              <a:pPr>
                <a:defRPr/>
              </a:pPr>
              <a:t>‹#›</a:t>
            </a:fld>
            <a:endParaRPr lang="en-US"/>
          </a:p>
        </p:txBody>
      </p:sp>
    </p:spTree>
    <p:extLst>
      <p:ext uri="{BB962C8B-B14F-4D97-AF65-F5344CB8AC3E}">
        <p14:creationId xmlns:p14="http://schemas.microsoft.com/office/powerpoint/2010/main" val="13381908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F0CE75-39D5-7641-B189-85D3D325F055}" type="slidenum">
              <a:rPr lang="en-US" sz="1200"/>
              <a:pPr/>
              <a:t>1</a:t>
            </a:fld>
            <a:endParaRPr lang="en-US" sz="1200"/>
          </a:p>
        </p:txBody>
      </p:sp>
      <p:sp>
        <p:nvSpPr>
          <p:cNvPr id="124930" name="Rectangle 2"/>
          <p:cNvSpPr>
            <a:spLocks noGrp="1" noRot="1" noChangeAspect="1" noChangeArrowheads="1"/>
          </p:cNvSpPr>
          <p:nvPr>
            <p:ph type="sldImg"/>
          </p:nvPr>
        </p:nvSpPr>
        <p:spPr>
          <a:xfrm>
            <a:off x="1150938" y="692150"/>
            <a:ext cx="4556125" cy="3416300"/>
          </a:xfrm>
          <a:solidFill>
            <a:srgbClr val="FFFFFF"/>
          </a:solidFill>
          <a:ln/>
        </p:spPr>
      </p:sp>
      <p:sp>
        <p:nvSpPr>
          <p:cNvPr id="12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E94302-3FCD-D740-956B-E0426DCFC3CD}" type="slidenum">
              <a:rPr lang="en-US" sz="1200"/>
              <a:pPr/>
              <a:t>10</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58A6688-8E90-3441-8784-66084B68551D}" type="slidenum">
              <a:rPr lang="en-US" sz="1200"/>
              <a:pPr/>
              <a:t>11</a:t>
            </a:fld>
            <a:endParaRPr 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A3D62A-F089-7442-9449-B19D8D23682E}" type="slidenum">
              <a:rPr lang="en-US" sz="1200">
                <a:solidFill>
                  <a:srgbClr val="000000"/>
                </a:solidFill>
              </a:rPr>
              <a:pPr/>
              <a:t>12</a:t>
            </a:fld>
            <a:endParaRPr lang="en-US" sz="1200">
              <a:solidFill>
                <a:srgbClr val="000000"/>
              </a:solidFill>
            </a:endParaRPr>
          </a:p>
        </p:txBody>
      </p:sp>
      <p:sp>
        <p:nvSpPr>
          <p:cNvPr id="147458" name="Rectangle 2"/>
          <p:cNvSpPr>
            <a:spLocks noGrp="1" noRot="1" noChangeAspect="1" noChangeArrowheads="1"/>
          </p:cNvSpPr>
          <p:nvPr>
            <p:ph type="sldImg"/>
          </p:nvPr>
        </p:nvSpPr>
        <p:spPr>
          <a:xfrm>
            <a:off x="1130300" y="674688"/>
            <a:ext cx="4597400" cy="3448050"/>
          </a:xfrm>
          <a:solidFill>
            <a:srgbClr val="FFFFFF"/>
          </a:solidFill>
          <a:ln/>
        </p:spPr>
      </p:sp>
      <p:sp>
        <p:nvSpPr>
          <p:cNvPr id="1474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36FB82-4921-B14C-88C5-CB025257CD59}" type="slidenum">
              <a:rPr lang="en-US" sz="1200">
                <a:solidFill>
                  <a:srgbClr val="000000"/>
                </a:solidFill>
              </a:rPr>
              <a:pPr/>
              <a:t>13</a:t>
            </a:fld>
            <a:endParaRPr lang="en-US" sz="1200">
              <a:solidFill>
                <a:srgbClr val="000000"/>
              </a:solidFill>
            </a:endParaRPr>
          </a:p>
        </p:txBody>
      </p:sp>
      <p:sp>
        <p:nvSpPr>
          <p:cNvPr id="149506" name="Rectangle 2"/>
          <p:cNvSpPr>
            <a:spLocks noGrp="1" noRot="1" noChangeAspect="1" noChangeArrowheads="1"/>
          </p:cNvSpPr>
          <p:nvPr>
            <p:ph type="sldImg"/>
          </p:nvPr>
        </p:nvSpPr>
        <p:spPr>
          <a:xfrm>
            <a:off x="1130300" y="674688"/>
            <a:ext cx="4597400" cy="3448050"/>
          </a:xfrm>
          <a:solidFill>
            <a:srgbClr val="FFFFFF"/>
          </a:solidFill>
          <a:ln/>
        </p:spPr>
      </p:sp>
      <p:sp>
        <p:nvSpPr>
          <p:cNvPr id="1495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9EE475-D355-4A46-87AF-CB1C45345B5D}" type="slidenum">
              <a:rPr lang="en-US" sz="1200">
                <a:solidFill>
                  <a:srgbClr val="000000"/>
                </a:solidFill>
              </a:rPr>
              <a:pPr/>
              <a:t>14</a:t>
            </a:fld>
            <a:endParaRPr lang="en-US" sz="1200">
              <a:solidFill>
                <a:srgbClr val="000000"/>
              </a:solidFill>
            </a:endParaRPr>
          </a:p>
        </p:txBody>
      </p:sp>
      <p:sp>
        <p:nvSpPr>
          <p:cNvPr id="151554" name="Rectangle 2"/>
          <p:cNvSpPr>
            <a:spLocks noGrp="1" noRot="1" noChangeAspect="1" noChangeArrowheads="1"/>
          </p:cNvSpPr>
          <p:nvPr>
            <p:ph type="sldImg"/>
          </p:nvPr>
        </p:nvSpPr>
        <p:spPr>
          <a:xfrm>
            <a:off x="1130300" y="674688"/>
            <a:ext cx="4597400" cy="3448050"/>
          </a:xfrm>
          <a:solidFill>
            <a:srgbClr val="FFFFFF"/>
          </a:solidFill>
          <a:ln/>
        </p:spPr>
      </p:sp>
      <p:sp>
        <p:nvSpPr>
          <p:cNvPr id="1515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C78CB9-0F39-3048-B443-0F69603BDEE4}" type="slidenum">
              <a:rPr lang="en-US" sz="1200">
                <a:solidFill>
                  <a:srgbClr val="000000"/>
                </a:solidFill>
              </a:rPr>
              <a:pPr/>
              <a:t>15</a:t>
            </a:fld>
            <a:endParaRPr lang="en-US" sz="1200">
              <a:solidFill>
                <a:srgbClr val="000000"/>
              </a:solidFill>
            </a:endParaRPr>
          </a:p>
        </p:txBody>
      </p:sp>
      <p:sp>
        <p:nvSpPr>
          <p:cNvPr id="153602" name="Rectangle 2"/>
          <p:cNvSpPr>
            <a:spLocks noGrp="1" noRot="1" noChangeAspect="1" noChangeArrowheads="1"/>
          </p:cNvSpPr>
          <p:nvPr>
            <p:ph type="sldImg"/>
          </p:nvPr>
        </p:nvSpPr>
        <p:spPr>
          <a:xfrm>
            <a:off x="1130300" y="674688"/>
            <a:ext cx="4597400" cy="3448050"/>
          </a:xfrm>
          <a:solidFill>
            <a:srgbClr val="FFFFFF"/>
          </a:solidFill>
          <a:ln/>
        </p:spPr>
      </p:sp>
      <p:sp>
        <p:nvSpPr>
          <p:cNvPr id="1536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570EA5-A1E1-604C-9649-F1F212790654}" type="slidenum">
              <a:rPr lang="en-US" sz="1200">
                <a:solidFill>
                  <a:srgbClr val="000000"/>
                </a:solidFill>
              </a:rPr>
              <a:pPr/>
              <a:t>16</a:t>
            </a:fld>
            <a:endParaRPr lang="en-US" sz="1200">
              <a:solidFill>
                <a:srgbClr val="000000"/>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5E8CE3-1F7A-7840-ACBE-DD0EA46E1FE7}" type="slidenum">
              <a:rPr lang="en-US" sz="1200">
                <a:solidFill>
                  <a:srgbClr val="000000"/>
                </a:solidFill>
              </a:rPr>
              <a:pPr/>
              <a:t>17</a:t>
            </a:fld>
            <a:endParaRPr lang="en-US" sz="1200">
              <a:solidFill>
                <a:srgbClr val="000000"/>
              </a:solidFill>
            </a:endParaRPr>
          </a:p>
        </p:txBody>
      </p:sp>
      <p:sp>
        <p:nvSpPr>
          <p:cNvPr id="157698" name="Rectangle 2"/>
          <p:cNvSpPr>
            <a:spLocks noGrp="1" noRot="1" noChangeAspect="1" noChangeArrowheads="1"/>
          </p:cNvSpPr>
          <p:nvPr>
            <p:ph type="sldImg"/>
          </p:nvPr>
        </p:nvSpPr>
        <p:spPr>
          <a:xfrm>
            <a:off x="1130300" y="674688"/>
            <a:ext cx="4597400" cy="3448050"/>
          </a:xfrm>
          <a:solidFill>
            <a:srgbClr val="FFFFFF"/>
          </a:solidFill>
          <a:ln/>
        </p:spPr>
      </p:sp>
      <p:sp>
        <p:nvSpPr>
          <p:cNvPr id="15769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7280AB-E650-F34E-8E01-FA8C8217598C}" type="slidenum">
              <a:rPr lang="en-US" sz="1200">
                <a:solidFill>
                  <a:srgbClr val="000000"/>
                </a:solidFill>
              </a:rPr>
              <a:pPr/>
              <a:t>18</a:t>
            </a:fld>
            <a:endParaRPr lang="en-US" sz="1200">
              <a:solidFill>
                <a:srgbClr val="000000"/>
              </a:solidFill>
            </a:endParaRPr>
          </a:p>
        </p:txBody>
      </p:sp>
      <p:sp>
        <p:nvSpPr>
          <p:cNvPr id="159746" name="Rectangle 2"/>
          <p:cNvSpPr>
            <a:spLocks noGrp="1" noRot="1" noChangeAspect="1" noChangeArrowheads="1"/>
          </p:cNvSpPr>
          <p:nvPr>
            <p:ph type="sldImg"/>
          </p:nvPr>
        </p:nvSpPr>
        <p:spPr>
          <a:solidFill>
            <a:srgbClr val="FFFFFF"/>
          </a:solidFill>
          <a:ln/>
        </p:spPr>
      </p:sp>
      <p:sp>
        <p:nvSpPr>
          <p:cNvPr id="159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AEA6BB-B530-9845-8C44-A504CEF4C5B0}" type="slidenum">
              <a:rPr lang="en-US" sz="1200">
                <a:solidFill>
                  <a:srgbClr val="000000"/>
                </a:solidFill>
              </a:rPr>
              <a:pPr/>
              <a:t>19</a:t>
            </a:fld>
            <a:endParaRPr lang="en-US" sz="1200">
              <a:solidFill>
                <a:srgbClr val="000000"/>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E31F60-BADB-2348-AA49-7830BDE4E57B}" type="slidenum">
              <a:rPr lang="en-US" sz="1200"/>
              <a:pPr/>
              <a:t>2</a:t>
            </a:fld>
            <a:endParaRPr lang="en-US" sz="12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FDDFD2-52EA-6D47-906D-ABD070806588}" type="slidenum">
              <a:rPr lang="en-US" sz="1200">
                <a:solidFill>
                  <a:srgbClr val="000000"/>
                </a:solidFill>
              </a:rPr>
              <a:pPr/>
              <a:t>20</a:t>
            </a:fld>
            <a:endParaRPr lang="en-US" sz="1200">
              <a:solidFill>
                <a:srgbClr val="000000"/>
              </a:solidFill>
            </a:endParaRPr>
          </a:p>
        </p:txBody>
      </p:sp>
      <p:sp>
        <p:nvSpPr>
          <p:cNvPr id="163842" name="Rectangle 2"/>
          <p:cNvSpPr>
            <a:spLocks noGrp="1" noRot="1" noChangeAspect="1" noChangeArrowheads="1"/>
          </p:cNvSpPr>
          <p:nvPr>
            <p:ph type="sldImg"/>
          </p:nvPr>
        </p:nvSpPr>
        <p:spPr>
          <a:xfrm>
            <a:off x="1130300" y="674688"/>
            <a:ext cx="4597400" cy="3448050"/>
          </a:xfrm>
          <a:solidFill>
            <a:srgbClr val="FFFFFF"/>
          </a:solidFill>
          <a:ln/>
        </p:spPr>
      </p:sp>
      <p:sp>
        <p:nvSpPr>
          <p:cNvPr id="1638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1026"/>
          <p:cNvSpPr>
            <a:spLocks noGrp="1" noRot="1" noChangeAspect="1" noChangeArrowheads="1"/>
          </p:cNvSpPr>
          <p:nvPr>
            <p:ph type="sldImg"/>
          </p:nvPr>
        </p:nvSpPr>
        <p:spPr>
          <a:solidFill>
            <a:srgbClr val="FFFFFF"/>
          </a:solidFill>
          <a:ln/>
        </p:spPr>
      </p:sp>
      <p:sp>
        <p:nvSpPr>
          <p:cNvPr id="16589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1026"/>
          <p:cNvSpPr>
            <a:spLocks noGrp="1" noRot="1" noChangeAspect="1" noChangeArrowheads="1"/>
          </p:cNvSpPr>
          <p:nvPr>
            <p:ph type="sldImg"/>
          </p:nvPr>
        </p:nvSpPr>
        <p:spPr>
          <a:solidFill>
            <a:srgbClr val="FFFFFF"/>
          </a:solidFill>
          <a:ln/>
        </p:spPr>
      </p:sp>
      <p:sp>
        <p:nvSpPr>
          <p:cNvPr id="167938"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26"/>
          <p:cNvSpPr>
            <a:spLocks noGrp="1" noRot="1" noChangeAspect="1" noChangeArrowheads="1"/>
          </p:cNvSpPr>
          <p:nvPr>
            <p:ph type="sldImg"/>
          </p:nvPr>
        </p:nvSpPr>
        <p:spPr>
          <a:solidFill>
            <a:srgbClr val="FFFFFF"/>
          </a:solidFill>
          <a:ln/>
        </p:spPr>
      </p:sp>
      <p:sp>
        <p:nvSpPr>
          <p:cNvPr id="16998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Rot="1" noChangeAspect="1" noChangeArrowheads="1"/>
          </p:cNvSpPr>
          <p:nvPr>
            <p:ph type="sldImg"/>
          </p:nvPr>
        </p:nvSpPr>
        <p:spPr>
          <a:solidFill>
            <a:srgbClr val="FFFFFF"/>
          </a:solidFill>
          <a:ln/>
        </p:spPr>
      </p:sp>
      <p:sp>
        <p:nvSpPr>
          <p:cNvPr id="1720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026"/>
          <p:cNvSpPr>
            <a:spLocks noGrp="1" noRot="1" noChangeAspect="1" noChangeArrowheads="1"/>
          </p:cNvSpPr>
          <p:nvPr>
            <p:ph type="sldImg"/>
          </p:nvPr>
        </p:nvSpPr>
        <p:spPr>
          <a:solidFill>
            <a:srgbClr val="FFFFFF"/>
          </a:solidFill>
          <a:ln/>
        </p:spPr>
      </p:sp>
      <p:sp>
        <p:nvSpPr>
          <p:cNvPr id="17408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026"/>
          <p:cNvSpPr>
            <a:spLocks noGrp="1" noRot="1" noChangeAspect="1" noChangeArrowheads="1"/>
          </p:cNvSpPr>
          <p:nvPr>
            <p:ph type="sldImg"/>
          </p:nvPr>
        </p:nvSpPr>
        <p:spPr>
          <a:solidFill>
            <a:srgbClr val="FFFFFF"/>
          </a:solidFill>
          <a:ln/>
        </p:spPr>
      </p:sp>
      <p:sp>
        <p:nvSpPr>
          <p:cNvPr id="17613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026"/>
          <p:cNvSpPr>
            <a:spLocks noGrp="1" noRot="1" noChangeAspect="1" noChangeArrowheads="1"/>
          </p:cNvSpPr>
          <p:nvPr>
            <p:ph type="sldImg"/>
          </p:nvPr>
        </p:nvSpPr>
        <p:spPr>
          <a:solidFill>
            <a:srgbClr val="FFFFFF"/>
          </a:solidFill>
          <a:ln/>
        </p:spPr>
      </p:sp>
      <p:sp>
        <p:nvSpPr>
          <p:cNvPr id="178178"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1026"/>
          <p:cNvSpPr>
            <a:spLocks noGrp="1" noRot="1" noChangeAspect="1" noChangeArrowheads="1"/>
          </p:cNvSpPr>
          <p:nvPr>
            <p:ph type="sldImg"/>
          </p:nvPr>
        </p:nvSpPr>
        <p:spPr>
          <a:solidFill>
            <a:srgbClr val="FFFFFF"/>
          </a:solidFill>
          <a:ln/>
        </p:spPr>
      </p:sp>
      <p:sp>
        <p:nvSpPr>
          <p:cNvPr id="18022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1026"/>
          <p:cNvSpPr>
            <a:spLocks noGrp="1" noRot="1" noChangeAspect="1" noChangeArrowheads="1"/>
          </p:cNvSpPr>
          <p:nvPr>
            <p:ph type="sldImg"/>
          </p:nvPr>
        </p:nvSpPr>
        <p:spPr>
          <a:solidFill>
            <a:srgbClr val="FFFFFF"/>
          </a:solidFill>
          <a:ln/>
        </p:spPr>
      </p:sp>
      <p:sp>
        <p:nvSpPr>
          <p:cNvPr id="18227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13E905-6782-844F-AE8E-CD5025183F10}" type="slidenum">
              <a:rPr lang="en-US" sz="1200"/>
              <a:pPr/>
              <a:t>3</a:t>
            </a:fld>
            <a:endParaRPr lang="en-US" sz="12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1026"/>
          <p:cNvSpPr>
            <a:spLocks noGrp="1" noRot="1" noChangeAspect="1" noChangeArrowheads="1"/>
          </p:cNvSpPr>
          <p:nvPr>
            <p:ph type="sldImg"/>
          </p:nvPr>
        </p:nvSpPr>
        <p:spPr>
          <a:xfrm>
            <a:off x="1150938" y="692150"/>
            <a:ext cx="4556125" cy="3416300"/>
          </a:xfrm>
          <a:solidFill>
            <a:srgbClr val="FFFFFF"/>
          </a:solidFill>
          <a:ln/>
        </p:spPr>
      </p:sp>
      <p:sp>
        <p:nvSpPr>
          <p:cNvPr id="184322"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Ezra slide 6</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1026"/>
          <p:cNvSpPr>
            <a:spLocks noGrp="1" noRot="1" noChangeAspect="1" noChangeArrowheads="1"/>
          </p:cNvSpPr>
          <p:nvPr>
            <p:ph type="sldImg"/>
          </p:nvPr>
        </p:nvSpPr>
        <p:spPr>
          <a:xfrm>
            <a:off x="1150938" y="692150"/>
            <a:ext cx="4556125" cy="3416300"/>
          </a:xfrm>
          <a:solidFill>
            <a:srgbClr val="FFFFFF"/>
          </a:solidFill>
          <a:ln/>
        </p:spPr>
      </p:sp>
      <p:sp>
        <p:nvSpPr>
          <p:cNvPr id="186370"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Ezra slide 16</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1026"/>
          <p:cNvSpPr>
            <a:spLocks noGrp="1" noRot="1" noChangeAspect="1" noChangeArrowheads="1"/>
          </p:cNvSpPr>
          <p:nvPr>
            <p:ph type="sldImg"/>
          </p:nvPr>
        </p:nvSpPr>
        <p:spPr>
          <a:solidFill>
            <a:srgbClr val="FFFFFF"/>
          </a:solidFill>
          <a:ln/>
        </p:spPr>
      </p:sp>
      <p:sp>
        <p:nvSpPr>
          <p:cNvPr id="188418"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026"/>
          <p:cNvSpPr>
            <a:spLocks noGrp="1" noRot="1" noChangeAspect="1" noChangeArrowheads="1"/>
          </p:cNvSpPr>
          <p:nvPr>
            <p:ph type="sldImg"/>
          </p:nvPr>
        </p:nvSpPr>
        <p:spPr>
          <a:solidFill>
            <a:srgbClr val="FFFFFF"/>
          </a:solidFill>
          <a:ln/>
        </p:spPr>
      </p:sp>
      <p:sp>
        <p:nvSpPr>
          <p:cNvPr id="19046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1026"/>
          <p:cNvSpPr>
            <a:spLocks noGrp="1" noRot="1" noChangeAspect="1" noChangeArrowheads="1"/>
          </p:cNvSpPr>
          <p:nvPr>
            <p:ph type="sldImg"/>
          </p:nvPr>
        </p:nvSpPr>
        <p:spPr>
          <a:solidFill>
            <a:srgbClr val="FFFFFF"/>
          </a:solidFill>
          <a:ln/>
        </p:spPr>
      </p:sp>
      <p:sp>
        <p:nvSpPr>
          <p:cNvPr id="19251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1026"/>
          <p:cNvSpPr>
            <a:spLocks noGrp="1" noRot="1" noChangeAspect="1" noChangeArrowheads="1"/>
          </p:cNvSpPr>
          <p:nvPr>
            <p:ph type="sldImg"/>
          </p:nvPr>
        </p:nvSpPr>
        <p:spPr>
          <a:solidFill>
            <a:srgbClr val="FFFFFF"/>
          </a:solidFill>
          <a:ln/>
        </p:spPr>
      </p:sp>
      <p:sp>
        <p:nvSpPr>
          <p:cNvPr id="194562"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Ezra slide 5</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026"/>
          <p:cNvSpPr>
            <a:spLocks noGrp="1" noRot="1" noChangeAspect="1" noChangeArrowheads="1"/>
          </p:cNvSpPr>
          <p:nvPr>
            <p:ph type="sldImg"/>
          </p:nvPr>
        </p:nvSpPr>
        <p:spPr>
          <a:solidFill>
            <a:srgbClr val="FFFFFF"/>
          </a:solidFill>
          <a:ln/>
        </p:spPr>
      </p:sp>
      <p:sp>
        <p:nvSpPr>
          <p:cNvPr id="19661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1026"/>
          <p:cNvSpPr>
            <a:spLocks noGrp="1" noRot="1" noChangeAspect="1" noChangeArrowheads="1"/>
          </p:cNvSpPr>
          <p:nvPr>
            <p:ph type="sldImg"/>
          </p:nvPr>
        </p:nvSpPr>
        <p:spPr>
          <a:solidFill>
            <a:srgbClr val="FFFFFF"/>
          </a:solidFill>
          <a:ln/>
        </p:spPr>
      </p:sp>
      <p:sp>
        <p:nvSpPr>
          <p:cNvPr id="198658"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026"/>
          <p:cNvSpPr>
            <a:spLocks noGrp="1" noRot="1" noChangeAspect="1" noChangeArrowheads="1"/>
          </p:cNvSpPr>
          <p:nvPr>
            <p:ph type="sldImg"/>
          </p:nvPr>
        </p:nvSpPr>
        <p:spPr>
          <a:solidFill>
            <a:srgbClr val="FFFFFF"/>
          </a:solidFill>
          <a:ln/>
        </p:spPr>
      </p:sp>
      <p:sp>
        <p:nvSpPr>
          <p:cNvPr id="200706" name="Rectangle 1027"/>
          <p:cNvSpPr>
            <a:spLocks noGrp="1" noChangeArrowheads="1"/>
          </p:cNvSpPr>
          <p:nvPr>
            <p:ph type="body" idx="1"/>
          </p:nvPr>
        </p:nvSpPr>
        <p:spPr>
          <a:solidFill>
            <a:srgbClr val="FFFFFF"/>
          </a:solidFill>
          <a:ln>
            <a:solidFill>
              <a:srgbClr val="000000"/>
            </a:solidFill>
          </a:ln>
        </p:spPr>
        <p:txBody>
          <a:bodyPr/>
          <a:lstStyle/>
          <a:p>
            <a:pPr>
              <a:spcBef>
                <a:spcPts val="900"/>
              </a:spcBef>
            </a:pPr>
            <a:r>
              <a:rPr lang="en-US">
                <a:latin typeface="Times New Roman" charset="0"/>
                <a:ea typeface="ＭＳ Ｐゴシック" charset="0"/>
                <a:cs typeface="ＭＳ Ｐゴシック" charset="0"/>
              </a:rPr>
              <a:t>In those days I was the king</a:t>
            </a:r>
            <a:r>
              <a:rPr lang="uk-UA"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cup-bearer (11b).</a:t>
            </a:r>
          </a:p>
          <a:p>
            <a:pPr>
              <a:spcBef>
                <a:spcPts val="900"/>
              </a:spcBef>
            </a:pPr>
            <a:endParaRPr lang="en-US">
              <a:latin typeface="Times New Roman" charset="0"/>
              <a:ea typeface="ＭＳ Ｐゴシック" charset="0"/>
              <a:cs typeface="ＭＳ Ｐゴシック" charset="0"/>
            </a:endParaRPr>
          </a:p>
          <a:p>
            <a:pPr lvl="2" algn="just">
              <a:spcBef>
                <a:spcPts val="1200"/>
              </a:spcBef>
              <a:spcAft>
                <a:spcPts val="300"/>
              </a:spcAft>
            </a:pPr>
            <a:r>
              <a:rPr noProof="1">
                <a:latin typeface="Times" charset="0"/>
                <a:ea typeface="ＭＳ Ｐゴシック" charset="0"/>
              </a:rPr>
              <a:t>1.	</a:t>
            </a:r>
            <a:r>
              <a:rPr lang="en-US">
                <a:latin typeface="Times" charset="0"/>
                <a:ea typeface="ＭＳ Ｐゴシック" charset="0"/>
              </a:rPr>
              <a:t>Wiersbe also notes, </a:t>
            </a:r>
            <a:r>
              <a:rPr lang="ru-RU" altLang="ja-JP">
                <a:latin typeface="Times" charset="0"/>
                <a:ea typeface="ＭＳ Ｐゴシック" charset="0"/>
              </a:rPr>
              <a:t>"</a:t>
            </a:r>
            <a:r>
              <a:rPr lang="en-US" altLang="ja-JP">
                <a:latin typeface="Times" charset="0"/>
                <a:ea typeface="ＭＳ Ｐゴシック" charset="0"/>
              </a:rPr>
              <a:t>A cupbearer was much more than our modern </a:t>
            </a:r>
            <a:r>
              <a:rPr lang="uk-UA" altLang="ja-JP">
                <a:latin typeface="Times" charset="0"/>
                <a:ea typeface="ＭＳ Ｐゴシック" charset="0"/>
              </a:rPr>
              <a:t>'</a:t>
            </a:r>
            <a:r>
              <a:rPr lang="en-US" altLang="ja-JP">
                <a:latin typeface="Times" charset="0"/>
                <a:ea typeface="ＭＳ Ｐゴシック" charset="0"/>
              </a:rPr>
              <a:t>butler</a:t>
            </a:r>
            <a:r>
              <a:rPr lang="uk-UA" altLang="ja-JP">
                <a:latin typeface="Times" charset="0"/>
                <a:ea typeface="ＭＳ Ｐゴシック" charset="0"/>
              </a:rPr>
              <a:t>'</a:t>
            </a:r>
            <a:r>
              <a:rPr lang="en-US" altLang="ja-JP">
                <a:latin typeface="Times" charset="0"/>
                <a:ea typeface="ＭＳ Ｐゴシック" charset="0"/>
              </a:rPr>
              <a:t> (see Gen. </a:t>
            </a:r>
            <a:r>
              <a:rPr lang="en-US" altLang="ja-JP">
                <a:solidFill>
                  <a:srgbClr val="000080"/>
                </a:solidFill>
                <a:latin typeface="Times" charset="0"/>
                <a:ea typeface="ＭＳ Ｐゴシック" charset="0"/>
              </a:rPr>
              <a:t>40</a:t>
            </a:r>
            <a:r>
              <a:rPr lang="en-US" altLang="ja-JP">
                <a:latin typeface="Times" charset="0"/>
                <a:ea typeface="ＭＳ Ｐゴシック" charset="0"/>
              </a:rPr>
              <a:t>). It was a position of great responsibility and privilege. At each meal, he tested the king</a:t>
            </a:r>
            <a:r>
              <a:rPr lang="uk-UA" altLang="ja-JP">
                <a:latin typeface="Times" charset="0"/>
                <a:ea typeface="ＭＳ Ｐゴシック" charset="0"/>
              </a:rPr>
              <a:t>'</a:t>
            </a:r>
            <a:r>
              <a:rPr lang="en-US" altLang="ja-JP">
                <a:latin typeface="Times" charset="0"/>
                <a:ea typeface="ＭＳ Ｐゴシック" charset="0"/>
              </a:rPr>
              <a:t>s wine to make sure it wasn</a:t>
            </a:r>
            <a:r>
              <a:rPr lang="uk-UA" altLang="ja-JP">
                <a:latin typeface="Times" charset="0"/>
                <a:ea typeface="ＭＳ Ｐゴシック" charset="0"/>
              </a:rPr>
              <a:t>'</a:t>
            </a:r>
            <a:r>
              <a:rPr lang="en-US" altLang="ja-JP">
                <a:latin typeface="Times" charset="0"/>
                <a:ea typeface="ＭＳ Ｐゴシック" charset="0"/>
              </a:rPr>
              <a:t>t poisoned. A man who stood that close to the king in public had to be handsome, cultured, knowledgeable in court procedures, and able to converse with the king and advise him if asked (see </a:t>
            </a:r>
            <a:r>
              <a:rPr lang="en-US" altLang="ja-JP">
                <a:solidFill>
                  <a:srgbClr val="000080"/>
                </a:solidFill>
                <a:latin typeface="Times" charset="0"/>
                <a:ea typeface="ＭＳ Ｐゴシック" charset="0"/>
              </a:rPr>
              <a:t>41:1–13</a:t>
            </a:r>
            <a:r>
              <a:rPr lang="en-US" altLang="ja-JP">
                <a:latin typeface="Times" charset="0"/>
                <a:ea typeface="ＭＳ Ｐゴシック" charset="0"/>
              </a:rPr>
              <a:t>). Because he had access to the king, the cupbearer was a man of great influence, which he could use for good or for evil.</a:t>
            </a:r>
            <a:r>
              <a:rPr lang="ru-RU" altLang="ja-JP">
                <a:latin typeface="Times" charset="0"/>
                <a:ea typeface="ＭＳ Ｐゴシック" charset="0"/>
              </a:rPr>
              <a:t>"</a:t>
            </a:r>
            <a:endParaRPr lang="en-US" altLang="ja-JP">
              <a:latin typeface="Times" charset="0"/>
              <a:ea typeface="ＭＳ Ｐゴシック" charset="0"/>
            </a:endParaRPr>
          </a:p>
          <a:p>
            <a:pPr lvl="2" algn="just">
              <a:spcBef>
                <a:spcPts val="1200"/>
              </a:spcBef>
              <a:spcAft>
                <a:spcPts val="300"/>
              </a:spcAft>
            </a:pPr>
            <a:r>
              <a:rPr lang="en-US">
                <a:latin typeface="Times" charset="0"/>
                <a:ea typeface="ＭＳ Ｐゴシック" charset="0"/>
              </a:rPr>
              <a:t>2.	</a:t>
            </a:r>
            <a:r>
              <a:rPr lang="ru-RU" altLang="ja-JP">
                <a:latin typeface="Times" charset="0"/>
                <a:ea typeface="ＭＳ Ｐゴシック" charset="0"/>
              </a:rPr>
              <a:t>"</a:t>
            </a:r>
            <a:r>
              <a:rPr lang="en-US" altLang="ja-JP">
                <a:latin typeface="Times" charset="0"/>
                <a:ea typeface="ＭＳ Ｐゴシック" charset="0"/>
              </a:rPr>
              <a:t>That Nehemiah, a Jew, held such an important position in the palace speaks well of his character and ability (</a:t>
            </a:r>
            <a:r>
              <a:rPr lang="en-US" altLang="ja-JP">
                <a:solidFill>
                  <a:srgbClr val="000080"/>
                </a:solidFill>
                <a:latin typeface="Times" charset="0"/>
                <a:ea typeface="ＭＳ Ｐゴシック" charset="0"/>
              </a:rPr>
              <a:t>Dan. 1:1–4</a:t>
            </a:r>
            <a:r>
              <a:rPr lang="en-US" altLang="ja-JP">
                <a:latin typeface="Times" charset="0"/>
                <a:ea typeface="ＭＳ Ｐゴシック" charset="0"/>
              </a:rPr>
              <a:t>). For nearly a century, the Jewish remnant had been back in their own land, and Nehemiah could have joined them; but he chose to remain in the palace. It turned out that God had a work for him to do there that he could not have accomplished elsewhere. God put Nehemiah in Susa just as He had put Esther there a generation before, and just as He had put Joseph in Egypt and Daniel in Babylon. When God wants to accomplish a work, He always prepares His workers and puts them in the right places at the right time.</a:t>
            </a:r>
            <a:r>
              <a:rPr lang="ru-RU" altLang="ja-JP">
                <a:latin typeface="Times" charset="0"/>
                <a:ea typeface="ＭＳ Ｐゴシック" charset="0"/>
              </a:rPr>
              <a:t>"</a:t>
            </a:r>
            <a:endParaRPr lang="en-US" altLang="ja-JP">
              <a:latin typeface="Times" charset="0"/>
              <a:ea typeface="ＭＳ Ｐゴシック" charset="0"/>
            </a:endParaRPr>
          </a:p>
          <a:p>
            <a:pPr lvl="3" algn="just">
              <a:spcBef>
                <a:spcPts val="1200"/>
              </a:spcBef>
              <a:spcAft>
                <a:spcPts val="300"/>
              </a:spcAft>
            </a:pPr>
            <a:r>
              <a:rPr lang="en-US">
                <a:latin typeface="Times New Roman" charset="0"/>
                <a:ea typeface="ＭＳ Ｐゴシック" charset="0"/>
              </a:rPr>
              <a:t>Ibid.</a:t>
            </a:r>
          </a:p>
          <a:p>
            <a:pPr>
              <a:spcBef>
                <a:spcPts val="90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1026"/>
          <p:cNvSpPr>
            <a:spLocks noGrp="1" noRot="1" noChangeAspect="1" noChangeArrowheads="1"/>
          </p:cNvSpPr>
          <p:nvPr>
            <p:ph type="sldImg"/>
          </p:nvPr>
        </p:nvSpPr>
        <p:spPr>
          <a:solidFill>
            <a:srgbClr val="FFFFFF"/>
          </a:solidFill>
          <a:ln/>
        </p:spPr>
      </p:sp>
      <p:sp>
        <p:nvSpPr>
          <p:cNvPr id="2027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F147E6-644F-6342-B673-C8235B96FC60}" type="slidenum">
              <a:rPr lang="en-US" sz="1200"/>
              <a:pPr/>
              <a:t>4</a:t>
            </a:fld>
            <a:endParaRPr lang="en-US" sz="1200"/>
          </a:p>
        </p:txBody>
      </p:sp>
      <p:sp>
        <p:nvSpPr>
          <p:cNvPr id="131074" name="Rectangle 2"/>
          <p:cNvSpPr>
            <a:spLocks noGrp="1" noRot="1" noChangeAspect="1" noChangeArrowheads="1"/>
          </p:cNvSpPr>
          <p:nvPr>
            <p:ph type="sldImg"/>
          </p:nvPr>
        </p:nvSpPr>
        <p:spPr>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026"/>
          <p:cNvSpPr>
            <a:spLocks noGrp="1" noRot="1" noChangeAspect="1" noChangeArrowheads="1"/>
          </p:cNvSpPr>
          <p:nvPr>
            <p:ph type="sldImg"/>
          </p:nvPr>
        </p:nvSpPr>
        <p:spPr>
          <a:solidFill>
            <a:srgbClr val="FFFFFF"/>
          </a:solidFill>
          <a:ln/>
        </p:spPr>
      </p:sp>
      <p:sp>
        <p:nvSpPr>
          <p:cNvPr id="20480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54E55A-3BED-F44C-A4E6-B04CC75978BF}" type="slidenum">
              <a:rPr lang="en-US" sz="1200"/>
              <a:pPr/>
              <a:t>42</a:t>
            </a:fld>
            <a:endParaRPr lang="en-US" sz="1200"/>
          </a:p>
        </p:txBody>
      </p:sp>
      <p:sp>
        <p:nvSpPr>
          <p:cNvPr id="207874" name="Rectangle 2"/>
          <p:cNvSpPr>
            <a:spLocks noGrp="1" noRot="1" noChangeAspect="1" noChangeArrowheads="1"/>
          </p:cNvSpPr>
          <p:nvPr>
            <p:ph type="sldImg"/>
          </p:nvPr>
        </p:nvSpPr>
        <p:spPr>
          <a:xfrm>
            <a:off x="1150938" y="692150"/>
            <a:ext cx="4556125" cy="3416300"/>
          </a:xfrm>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sz="2400">
                <a:ea typeface="ＭＳ Ｐゴシック" charset="0"/>
                <a:cs typeface="ＭＳ Ｐゴシック" charset="0"/>
              </a:rPr>
              <a:t>Rev 20-22 PPT for this slide and the next five slides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4BEEDF-18D8-9240-B207-EE697EBCE91F}" type="slidenum">
              <a:rPr lang="en-US" sz="1200">
                <a:solidFill>
                  <a:srgbClr val="000000"/>
                </a:solidFill>
                <a:latin typeface="Comic Sans MS" charset="0"/>
              </a:rPr>
              <a:pPr/>
              <a:t>43</a:t>
            </a:fld>
            <a:endParaRPr lang="en-US" sz="1200">
              <a:solidFill>
                <a:srgbClr val="000000"/>
              </a:solidFill>
              <a:latin typeface="Comic Sans MS" charset="0"/>
            </a:endParaRPr>
          </a:p>
        </p:txBody>
      </p:sp>
      <p:sp>
        <p:nvSpPr>
          <p:cNvPr id="209922" name="Rectangle 2"/>
          <p:cNvSpPr>
            <a:spLocks noGrp="1" noRot="1" noChangeAspect="1" noChangeArrowheads="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4980CC-2360-B547-AEDB-DD23DA20B93B}" type="slidenum">
              <a:rPr lang="en-US" sz="1200">
                <a:solidFill>
                  <a:srgbClr val="000000"/>
                </a:solidFill>
                <a:latin typeface="Comic Sans MS" charset="0"/>
              </a:rPr>
              <a:pPr/>
              <a:t>44</a:t>
            </a:fld>
            <a:endParaRPr lang="en-US" sz="1200">
              <a:solidFill>
                <a:srgbClr val="000000"/>
              </a:solidFill>
              <a:latin typeface="Comic Sans MS" charset="0"/>
            </a:endParaRPr>
          </a:p>
        </p:txBody>
      </p:sp>
      <p:sp>
        <p:nvSpPr>
          <p:cNvPr id="211970" name="Rectangle 2"/>
          <p:cNvSpPr>
            <a:spLocks noGrp="1" noRot="1" noChangeAspect="1" noChangeArrowheads="1"/>
          </p:cNvSpPr>
          <p:nvPr>
            <p:ph type="sldImg"/>
          </p:nvPr>
        </p:nvSpPr>
        <p:spPr>
          <a:xfrm>
            <a:off x="1150938" y="692150"/>
            <a:ext cx="4556125" cy="3416300"/>
          </a:xfrm>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D65513B-9E42-FC43-A579-BAF2DFE3FBB3}" type="slidenum">
              <a:rPr lang="en-US" sz="1200">
                <a:solidFill>
                  <a:srgbClr val="000000"/>
                </a:solidFill>
                <a:latin typeface="Comic Sans MS" charset="0"/>
              </a:rPr>
              <a:pPr/>
              <a:t>45</a:t>
            </a:fld>
            <a:endParaRPr lang="en-US" sz="1200">
              <a:solidFill>
                <a:srgbClr val="000000"/>
              </a:solidFill>
              <a:latin typeface="Comic Sans MS"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rPr>
              <a:t>Slides 13 and 127 repeated</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1BA18E-4192-2640-AAFD-AAD3F3F8CA9B}"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Creation in Genesis 1–2 is repeated In the Restored, New Creation in Rev 21–22</a:t>
            </a:r>
          </a:p>
          <a:p>
            <a:r>
              <a:rPr lang="en-US">
                <a:latin typeface="Times New Roman" charset="0"/>
                <a:ea typeface="ＭＳ Ｐゴシック" charset="0"/>
                <a:cs typeface="ＭＳ Ｐゴシック" charset="0"/>
              </a:rPr>
              <a:t>Man was created to rule over the fish, birds, and land animals (Gen. 1:28) but he gave over his rule over to the god of this world, Satan (2 Cor. 4:4)</a:t>
            </a:r>
          </a:p>
          <a:p>
            <a:r>
              <a:rPr lang="en-US">
                <a:latin typeface="Times New Roman" charset="0"/>
                <a:ea typeface="ＭＳ Ｐゴシック" charset="0"/>
                <a:cs typeface="ＭＳ Ｐゴシック" charset="0"/>
              </a:rPr>
              <a:t>However, this rule is restored during the 1000-year reign of the saints (Rev. 20:4-6)</a:t>
            </a:r>
          </a:p>
          <a:p>
            <a:r>
              <a:rPr lang="en-US">
                <a:latin typeface="Times New Roman" charset="0"/>
                <a:ea typeface="ＭＳ Ｐゴシック" charset="0"/>
                <a:cs typeface="ＭＳ Ｐゴシック" charset="0"/>
              </a:rPr>
              <a:t>But Christ is the central Person of history: both as Lamb (Redeemer) and as Lion (Ruler of all creation in the line of David)</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744CFB-2327-8647-8561-F28558BDBFE4}"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218114" name="Rectangle 2"/>
          <p:cNvSpPr>
            <a:spLocks noGrp="1" noRot="1" noChangeAspect="1" noChangeArrowheads="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FBD227-3B82-4540-9102-DA16B86E5993}" type="slidenum">
              <a:rPr lang="en-US" sz="1200"/>
              <a:pPr/>
              <a:t>48</a:t>
            </a:fld>
            <a:endParaRPr lang="en-US" sz="1200"/>
          </a:p>
        </p:txBody>
      </p:sp>
      <p:sp>
        <p:nvSpPr>
          <p:cNvPr id="220162" name="Rectangle 2"/>
          <p:cNvSpPr>
            <a:spLocks noGrp="1" noRot="1" noChangeAspect="1" noChangeArrowheads="1"/>
          </p:cNvSpPr>
          <p:nvPr>
            <p:ph type="sldImg"/>
          </p:nvPr>
        </p:nvSpPr>
        <p:spPr>
          <a:xfrm>
            <a:off x="1150938" y="692150"/>
            <a:ext cx="4556125" cy="3416300"/>
          </a:xfrm>
          <a:solidFill>
            <a:srgbClr val="FFFFFF"/>
          </a:solidFill>
          <a:ln/>
        </p:spPr>
      </p:sp>
      <p:sp>
        <p:nvSpPr>
          <p:cNvPr id="2201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PPT presentation 29</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C7DB46-90B7-2E4D-8F6A-C18F82F9E24E}" type="slidenum">
              <a:rPr lang="en-US" sz="1200"/>
              <a:pPr/>
              <a:t>49</a:t>
            </a:fld>
            <a:endParaRPr lang="en-US" sz="1200"/>
          </a:p>
        </p:txBody>
      </p:sp>
      <p:sp>
        <p:nvSpPr>
          <p:cNvPr id="222210" name="Rectangle 2"/>
          <p:cNvSpPr>
            <a:spLocks noGrp="1" noRot="1" noChangeAspect="1" noChangeArrowheads="1"/>
          </p:cNvSpPr>
          <p:nvPr>
            <p:ph type="sldImg"/>
          </p:nvPr>
        </p:nvSpPr>
        <p:spPr>
          <a:solidFill>
            <a:srgbClr val="FFFFFF"/>
          </a:solidFill>
          <a:ln/>
        </p:spPr>
      </p:sp>
      <p:sp>
        <p:nvSpPr>
          <p:cNvPr id="222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F8E88E-682C-1646-ACEE-0D42F065D331}" type="slidenum">
              <a:rPr lang="en-US" sz="1200"/>
              <a:pPr/>
              <a:t>50</a:t>
            </a:fld>
            <a:endParaRPr lang="en-US" sz="1200"/>
          </a:p>
        </p:txBody>
      </p:sp>
      <p:sp>
        <p:nvSpPr>
          <p:cNvPr id="224258" name="Rectangle 2"/>
          <p:cNvSpPr>
            <a:spLocks noGrp="1" noRot="1" noChangeAspect="1" noChangeArrowheads="1"/>
          </p:cNvSpPr>
          <p:nvPr>
            <p:ph type="sldImg"/>
          </p:nvPr>
        </p:nvSpPr>
        <p:spPr>
          <a:solidFill>
            <a:srgbClr val="FFFFFF"/>
          </a:solidFill>
          <a:ln/>
        </p:spPr>
      </p:sp>
      <p:sp>
        <p:nvSpPr>
          <p:cNvPr id="224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46A205B-FA53-3244-B766-06C9F4AEC890}" type="slidenum">
              <a:rPr lang="en-US" sz="1200"/>
              <a:pPr/>
              <a:t>5</a:t>
            </a:fld>
            <a:endParaRPr lang="en-US" sz="1200"/>
          </a:p>
        </p:txBody>
      </p:sp>
      <p:sp>
        <p:nvSpPr>
          <p:cNvPr id="133122" name="Rectangle 2"/>
          <p:cNvSpPr>
            <a:spLocks noGrp="1" noRot="1" noChangeAspect="1" noChangeArrowheads="1"/>
          </p:cNvSpPr>
          <p:nvPr>
            <p:ph type="sldImg"/>
          </p:nvPr>
        </p:nvSpPr>
        <p:spPr>
          <a:solidFill>
            <a:srgbClr val="FFFFFF"/>
          </a:solidFill>
          <a:ln/>
        </p:spPr>
      </p:sp>
      <p:sp>
        <p:nvSpPr>
          <p:cNvPr id="133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AAE054-FC74-5445-B246-809FD0218723}" type="slidenum">
              <a:rPr lang="en-US" sz="1200"/>
              <a:pPr/>
              <a:t>51</a:t>
            </a:fld>
            <a:endParaRPr lang="en-US" sz="120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Preaching</a:t>
            </a:r>
            <a:r>
              <a:rPr lang="en-US" sz="1200" b="0" baseline="0" dirty="0">
                <a:solidFill>
                  <a:srgbClr val="FFFFFF"/>
                </a:solidFill>
                <a:latin typeface="Arial" charset="0"/>
                <a:ea typeface="ＭＳ Ｐゴシック" charset="0"/>
              </a:rPr>
              <a:t> (</a:t>
            </a:r>
            <a:r>
              <a:rPr lang="en-US" sz="1200" b="0" baseline="0" dirty="0" err="1">
                <a:solidFill>
                  <a:srgbClr val="FFFFFF"/>
                </a:solidFill>
                <a:latin typeface="Arial" charset="0"/>
                <a:ea typeface="ＭＳ Ｐゴシック" charset="0"/>
              </a:rPr>
              <a:t>pr</a:t>
            </a:r>
            <a:r>
              <a:rPr lang="en-US" sz="1200" b="0" baseline="0" dirty="0">
                <a:solidFill>
                  <a:srgbClr val="FFFFFF"/>
                </a:solidFill>
                <a:latin typeface="Arial" charset="0"/>
                <a:ea typeface="ＭＳ Ｐゴシック" charset="0"/>
              </a:rPr>
              <a:t>)</a:t>
            </a:r>
            <a:endParaRPr lang="en-US" sz="1200" b="0" dirty="0">
              <a:solidFill>
                <a:srgbClr val="FFFFFF"/>
              </a:solidFill>
              <a:latin typeface="Arial" charset="0"/>
              <a:ea typeface="ＭＳ Ｐゴシック" charset="0"/>
            </a:endParaRPr>
          </a:p>
          <a:p>
            <a:pPr eaLnBrk="1" hangingPunct="1"/>
            <a:r>
              <a:rPr lang="en-US" sz="1200" b="0" dirty="0">
                <a:solidFill>
                  <a:srgbClr val="FFFFFF"/>
                </a:solidFill>
                <a:latin typeface="Arial" charset="0"/>
                <a:ea typeface="ＭＳ Ｐゴシック" charset="0"/>
              </a:rPr>
              <a:t>Homiletics </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0FB1C4-4DE4-464E-9D55-41EC6F477455}" type="slidenum">
              <a:rPr lang="en-US" sz="1200"/>
              <a:pPr/>
              <a:t>6</a:t>
            </a:fld>
            <a:endParaRPr lang="en-US" sz="1200"/>
          </a:p>
        </p:txBody>
      </p:sp>
      <p:sp>
        <p:nvSpPr>
          <p:cNvPr id="135170" name="Rectangle 2"/>
          <p:cNvSpPr>
            <a:spLocks noGrp="1" noRot="1" noChangeAspect="1" noChangeArrowheads="1"/>
          </p:cNvSpPr>
          <p:nvPr>
            <p:ph type="sldImg"/>
          </p:nvPr>
        </p:nvSpPr>
        <p:spPr>
          <a:solidFill>
            <a:srgbClr val="FFFFFF"/>
          </a:solidFill>
          <a:ln/>
        </p:spPr>
      </p:sp>
      <p:sp>
        <p:nvSpPr>
          <p:cNvPr id="135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5C4CA7-FBB6-8B4F-8860-0AFD26F686A3}" type="slidenum">
              <a:rPr lang="en-US" sz="1200"/>
              <a:pPr/>
              <a:t>7</a:t>
            </a:fld>
            <a:endParaRPr lang="en-US" sz="1200"/>
          </a:p>
        </p:txBody>
      </p:sp>
      <p:sp>
        <p:nvSpPr>
          <p:cNvPr id="137218" name="Rectangle 2"/>
          <p:cNvSpPr>
            <a:spLocks noGrp="1" noRot="1" noChangeAspect="1" noChangeArrowheads="1"/>
          </p:cNvSpPr>
          <p:nvPr>
            <p:ph type="sldImg"/>
          </p:nvPr>
        </p:nvSpPr>
        <p:spPr>
          <a:solidFill>
            <a:srgbClr val="FFFFFF"/>
          </a:solidFill>
          <a:ln/>
        </p:spPr>
      </p:sp>
      <p:sp>
        <p:nvSpPr>
          <p:cNvPr id="137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E7BF4A-DBB1-5E4F-A25A-FEE323B0638C}" type="slidenum">
              <a:rPr lang="en-US" sz="1200"/>
              <a:pPr/>
              <a:t>8</a:t>
            </a:fld>
            <a:endParaRPr lang="en-US" sz="1200"/>
          </a:p>
        </p:txBody>
      </p:sp>
      <p:sp>
        <p:nvSpPr>
          <p:cNvPr id="139266" name="Rectangle 2"/>
          <p:cNvSpPr>
            <a:spLocks noGrp="1" noRot="1" noChangeAspect="1" noChangeArrowheads="1"/>
          </p:cNvSpPr>
          <p:nvPr>
            <p:ph type="sldImg"/>
          </p:nvPr>
        </p:nvSpPr>
        <p:spPr>
          <a:solidFill>
            <a:srgbClr val="FFFFFF"/>
          </a:solidFill>
          <a:ln/>
        </p:spPr>
      </p:sp>
      <p:sp>
        <p:nvSpPr>
          <p:cNvPr id="139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8602E2-085B-1643-BC2F-17F21DAFD866}" type="slidenum">
              <a:rPr lang="en-US" sz="1200"/>
              <a:pPr/>
              <a:t>9</a:t>
            </a:fld>
            <a:endParaRPr lang="en-US" sz="1200"/>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8D7E6-14ED-DB42-BE07-DF54E95E802B}" type="slidenum">
              <a:rPr lang="en-US"/>
              <a:pPr>
                <a:defRPr/>
              </a:pPr>
              <a:t>‹#›</a:t>
            </a:fld>
            <a:endParaRPr lang="en-US"/>
          </a:p>
        </p:txBody>
      </p:sp>
    </p:spTree>
    <p:extLst>
      <p:ext uri="{BB962C8B-B14F-4D97-AF65-F5344CB8AC3E}">
        <p14:creationId xmlns:p14="http://schemas.microsoft.com/office/powerpoint/2010/main" val="4112354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D68B4-1E6C-6D4D-95F6-4EC22B6E4414}" type="slidenum">
              <a:rPr lang="en-US"/>
              <a:pPr>
                <a:defRPr/>
              </a:pPr>
              <a:t>‹#›</a:t>
            </a:fld>
            <a:endParaRPr lang="en-US"/>
          </a:p>
        </p:txBody>
      </p:sp>
    </p:spTree>
    <p:extLst>
      <p:ext uri="{BB962C8B-B14F-4D97-AF65-F5344CB8AC3E}">
        <p14:creationId xmlns:p14="http://schemas.microsoft.com/office/powerpoint/2010/main" val="32132966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B855E71-C7E8-AB47-AF45-F5092768E62E}" type="slidenum">
              <a:rPr lang="en-US"/>
              <a:pPr>
                <a:defRPr/>
              </a:pPr>
              <a:t>‹#›</a:t>
            </a:fld>
            <a:endParaRPr lang="en-US"/>
          </a:p>
        </p:txBody>
      </p:sp>
    </p:spTree>
    <p:extLst>
      <p:ext uri="{BB962C8B-B14F-4D97-AF65-F5344CB8AC3E}">
        <p14:creationId xmlns:p14="http://schemas.microsoft.com/office/powerpoint/2010/main" val="36200655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4E5C2F-9050-6047-BB06-500012F14BA6}" type="slidenum">
              <a:rPr lang="en-US"/>
              <a:pPr>
                <a:defRPr/>
              </a:pPr>
              <a:t>‹#›</a:t>
            </a:fld>
            <a:endParaRPr lang="en-US"/>
          </a:p>
        </p:txBody>
      </p:sp>
    </p:spTree>
    <p:extLst>
      <p:ext uri="{BB962C8B-B14F-4D97-AF65-F5344CB8AC3E}">
        <p14:creationId xmlns:p14="http://schemas.microsoft.com/office/powerpoint/2010/main" val="19403316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C72034-E011-9840-BCF5-BA455E934C3E}" type="slidenum">
              <a:rPr lang="en-US"/>
              <a:pPr>
                <a:defRPr/>
              </a:pPr>
              <a:t>‹#›</a:t>
            </a:fld>
            <a:endParaRPr lang="en-US"/>
          </a:p>
        </p:txBody>
      </p:sp>
    </p:spTree>
    <p:extLst>
      <p:ext uri="{BB962C8B-B14F-4D97-AF65-F5344CB8AC3E}">
        <p14:creationId xmlns:p14="http://schemas.microsoft.com/office/powerpoint/2010/main" val="40730141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7EE376-91E5-0D4C-B53F-EB0AC28B3689}" type="slidenum">
              <a:rPr lang="en-US"/>
              <a:pPr>
                <a:defRPr/>
              </a:pPr>
              <a:t>‹#›</a:t>
            </a:fld>
            <a:endParaRPr lang="en-US"/>
          </a:p>
        </p:txBody>
      </p:sp>
    </p:spTree>
    <p:extLst>
      <p:ext uri="{BB962C8B-B14F-4D97-AF65-F5344CB8AC3E}">
        <p14:creationId xmlns:p14="http://schemas.microsoft.com/office/powerpoint/2010/main" val="29964413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9DAC48-8B1D-6640-A45C-6A06BD004CD8}" type="slidenum">
              <a:rPr lang="en-US"/>
              <a:pPr>
                <a:defRPr/>
              </a:pPr>
              <a:t>‹#›</a:t>
            </a:fld>
            <a:endParaRPr lang="en-US"/>
          </a:p>
        </p:txBody>
      </p:sp>
    </p:spTree>
    <p:extLst>
      <p:ext uri="{BB962C8B-B14F-4D97-AF65-F5344CB8AC3E}">
        <p14:creationId xmlns:p14="http://schemas.microsoft.com/office/powerpoint/2010/main" val="39878765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CFA870E-FCF8-524D-A5C9-13976D7CE6E4}" type="slidenum">
              <a:rPr lang="en-US"/>
              <a:pPr>
                <a:defRPr/>
              </a:pPr>
              <a:t>‹#›</a:t>
            </a:fld>
            <a:endParaRPr lang="en-US"/>
          </a:p>
        </p:txBody>
      </p:sp>
    </p:spTree>
    <p:extLst>
      <p:ext uri="{BB962C8B-B14F-4D97-AF65-F5344CB8AC3E}">
        <p14:creationId xmlns:p14="http://schemas.microsoft.com/office/powerpoint/2010/main" val="25856272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4B2B4FF-9BB9-9445-AAFB-69BD381EC3BE}" type="slidenum">
              <a:rPr lang="en-US"/>
              <a:pPr>
                <a:defRPr/>
              </a:pPr>
              <a:t>‹#›</a:t>
            </a:fld>
            <a:endParaRPr lang="en-US"/>
          </a:p>
        </p:txBody>
      </p:sp>
    </p:spTree>
    <p:extLst>
      <p:ext uri="{BB962C8B-B14F-4D97-AF65-F5344CB8AC3E}">
        <p14:creationId xmlns:p14="http://schemas.microsoft.com/office/powerpoint/2010/main" val="2457281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620AC48-0FD9-B04D-ABCC-1D6C966F768F}" type="slidenum">
              <a:rPr lang="en-US"/>
              <a:pPr>
                <a:defRPr/>
              </a:pPr>
              <a:t>‹#›</a:t>
            </a:fld>
            <a:endParaRPr lang="en-US"/>
          </a:p>
        </p:txBody>
      </p:sp>
    </p:spTree>
    <p:extLst>
      <p:ext uri="{BB962C8B-B14F-4D97-AF65-F5344CB8AC3E}">
        <p14:creationId xmlns:p14="http://schemas.microsoft.com/office/powerpoint/2010/main" val="35369920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58A1CDF-BCE9-7C4D-8A40-C278677D77F1}" type="slidenum">
              <a:rPr lang="en-US"/>
              <a:pPr>
                <a:defRPr/>
              </a:pPr>
              <a:t>‹#›</a:t>
            </a:fld>
            <a:endParaRPr lang="en-US"/>
          </a:p>
        </p:txBody>
      </p:sp>
    </p:spTree>
    <p:extLst>
      <p:ext uri="{BB962C8B-B14F-4D97-AF65-F5344CB8AC3E}">
        <p14:creationId xmlns:p14="http://schemas.microsoft.com/office/powerpoint/2010/main" val="27432407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E4AFE70-7C43-324A-9300-E3DE6946747D}" type="slidenum">
              <a:rPr lang="en-US"/>
              <a:pPr>
                <a:defRPr/>
              </a:pPr>
              <a:t>‹#›</a:t>
            </a:fld>
            <a:endParaRPr lang="en-US"/>
          </a:p>
        </p:txBody>
      </p:sp>
    </p:spTree>
    <p:extLst>
      <p:ext uri="{BB962C8B-B14F-4D97-AF65-F5344CB8AC3E}">
        <p14:creationId xmlns:p14="http://schemas.microsoft.com/office/powerpoint/2010/main" val="3363441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8550A5-44C8-0647-935E-4D379F526774}" type="slidenum">
              <a:rPr lang="en-US"/>
              <a:pPr>
                <a:defRPr/>
              </a:pPr>
              <a:t>‹#›</a:t>
            </a:fld>
            <a:endParaRPr lang="en-US"/>
          </a:p>
        </p:txBody>
      </p:sp>
    </p:spTree>
    <p:extLst>
      <p:ext uri="{BB962C8B-B14F-4D97-AF65-F5344CB8AC3E}">
        <p14:creationId xmlns:p14="http://schemas.microsoft.com/office/powerpoint/2010/main" val="37597188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1BF51A2-6EB2-1542-94E3-DFB058FBDAD9}" type="slidenum">
              <a:rPr lang="en-US"/>
              <a:pPr>
                <a:defRPr/>
              </a:pPr>
              <a:t>‹#›</a:t>
            </a:fld>
            <a:endParaRPr lang="en-US"/>
          </a:p>
        </p:txBody>
      </p:sp>
    </p:spTree>
    <p:extLst>
      <p:ext uri="{BB962C8B-B14F-4D97-AF65-F5344CB8AC3E}">
        <p14:creationId xmlns:p14="http://schemas.microsoft.com/office/powerpoint/2010/main" val="41047745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62C1D559-CA02-F249-96F8-0540801EAEAA}" type="slidenum">
              <a:rPr lang="en-US"/>
              <a:pPr>
                <a:defRPr/>
              </a:pPr>
              <a:t>‹#›</a:t>
            </a:fld>
            <a:endParaRPr lang="en-US"/>
          </a:p>
        </p:txBody>
      </p:sp>
    </p:spTree>
    <p:extLst>
      <p:ext uri="{BB962C8B-B14F-4D97-AF65-F5344CB8AC3E}">
        <p14:creationId xmlns:p14="http://schemas.microsoft.com/office/powerpoint/2010/main" val="12837399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B0A946A-74CC-6044-8370-D7F111E5C709}" type="slidenum">
              <a:rPr lang="en-US"/>
              <a:pPr>
                <a:defRPr/>
              </a:pPr>
              <a:t>‹#›</a:t>
            </a:fld>
            <a:endParaRPr lang="en-US"/>
          </a:p>
        </p:txBody>
      </p:sp>
    </p:spTree>
    <p:extLst>
      <p:ext uri="{BB962C8B-B14F-4D97-AF65-F5344CB8AC3E}">
        <p14:creationId xmlns:p14="http://schemas.microsoft.com/office/powerpoint/2010/main" val="35562172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44B77F98-50DA-6E4A-AFDE-C3407FAE1A87}" type="slidenum">
              <a:rPr lang="en-US"/>
              <a:pPr>
                <a:defRPr/>
              </a:pPr>
              <a:t>‹#›</a:t>
            </a:fld>
            <a:endParaRPr lang="en-US"/>
          </a:p>
        </p:txBody>
      </p:sp>
    </p:spTree>
    <p:extLst>
      <p:ext uri="{BB962C8B-B14F-4D97-AF65-F5344CB8AC3E}">
        <p14:creationId xmlns:p14="http://schemas.microsoft.com/office/powerpoint/2010/main" val="16021655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2BA5726-E0E0-E342-BB0A-1F84ACCA2D00}" type="slidenum">
              <a:rPr lang="en-US"/>
              <a:pPr>
                <a:defRPr/>
              </a:pPr>
              <a:t>‹#›</a:t>
            </a:fld>
            <a:endParaRPr lang="en-US"/>
          </a:p>
        </p:txBody>
      </p:sp>
    </p:spTree>
    <p:extLst>
      <p:ext uri="{BB962C8B-B14F-4D97-AF65-F5344CB8AC3E}">
        <p14:creationId xmlns:p14="http://schemas.microsoft.com/office/powerpoint/2010/main" val="39657806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B9C9070-F5A2-3744-96E1-F4CCB50B0818}" type="slidenum">
              <a:rPr lang="en-US"/>
              <a:pPr>
                <a:defRPr/>
              </a:pPr>
              <a:t>‹#›</a:t>
            </a:fld>
            <a:endParaRPr lang="en-US"/>
          </a:p>
        </p:txBody>
      </p:sp>
    </p:spTree>
    <p:extLst>
      <p:ext uri="{BB962C8B-B14F-4D97-AF65-F5344CB8AC3E}">
        <p14:creationId xmlns:p14="http://schemas.microsoft.com/office/powerpoint/2010/main" val="13396618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E7510E8-873B-CD43-80D4-0D432E51E6EE}" type="slidenum">
              <a:rPr lang="en-US"/>
              <a:pPr>
                <a:defRPr/>
              </a:pPr>
              <a:t>‹#›</a:t>
            </a:fld>
            <a:endParaRPr lang="en-US"/>
          </a:p>
        </p:txBody>
      </p:sp>
    </p:spTree>
    <p:extLst>
      <p:ext uri="{BB962C8B-B14F-4D97-AF65-F5344CB8AC3E}">
        <p14:creationId xmlns:p14="http://schemas.microsoft.com/office/powerpoint/2010/main" val="25370296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E6EA2B8-E9DB-A24C-ABFE-BF508AD01A12}" type="slidenum">
              <a:rPr lang="en-US"/>
              <a:pPr>
                <a:defRPr/>
              </a:pPr>
              <a:t>‹#›</a:t>
            </a:fld>
            <a:endParaRPr lang="en-US"/>
          </a:p>
        </p:txBody>
      </p:sp>
    </p:spTree>
    <p:extLst>
      <p:ext uri="{BB962C8B-B14F-4D97-AF65-F5344CB8AC3E}">
        <p14:creationId xmlns:p14="http://schemas.microsoft.com/office/powerpoint/2010/main" val="4007252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1B09F8-7F67-164D-ACBB-9229B9731179}" type="slidenum">
              <a:rPr lang="en-US"/>
              <a:pPr>
                <a:defRPr/>
              </a:pPr>
              <a:t>‹#›</a:t>
            </a:fld>
            <a:endParaRPr lang="en-US"/>
          </a:p>
        </p:txBody>
      </p:sp>
    </p:spTree>
    <p:extLst>
      <p:ext uri="{BB962C8B-B14F-4D97-AF65-F5344CB8AC3E}">
        <p14:creationId xmlns:p14="http://schemas.microsoft.com/office/powerpoint/2010/main" val="1209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4C6819-8A5D-8641-B5E8-15916E7BE1AE}" type="slidenum">
              <a:rPr lang="en-US"/>
              <a:pPr>
                <a:defRPr/>
              </a:pPr>
              <a:t>‹#›</a:t>
            </a:fld>
            <a:endParaRPr lang="en-US"/>
          </a:p>
        </p:txBody>
      </p:sp>
    </p:spTree>
    <p:extLst>
      <p:ext uri="{BB962C8B-B14F-4D97-AF65-F5344CB8AC3E}">
        <p14:creationId xmlns:p14="http://schemas.microsoft.com/office/powerpoint/2010/main" val="461857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6A3C2C-54A2-004C-B53A-0B7106F659F0}" type="slidenum">
              <a:rPr lang="en-US"/>
              <a:pPr>
                <a:defRPr/>
              </a:pPr>
              <a:t>‹#›</a:t>
            </a:fld>
            <a:endParaRPr lang="en-US"/>
          </a:p>
        </p:txBody>
      </p:sp>
    </p:spTree>
    <p:extLst>
      <p:ext uri="{BB962C8B-B14F-4D97-AF65-F5344CB8AC3E}">
        <p14:creationId xmlns:p14="http://schemas.microsoft.com/office/powerpoint/2010/main" val="3020374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397DE9-0DD9-AF4F-857C-D0373DF9F74F}" type="slidenum">
              <a:rPr lang="en-US"/>
              <a:pPr>
                <a:defRPr/>
              </a:pPr>
              <a:t>‹#›</a:t>
            </a:fld>
            <a:endParaRPr lang="en-US"/>
          </a:p>
        </p:txBody>
      </p:sp>
    </p:spTree>
    <p:extLst>
      <p:ext uri="{BB962C8B-B14F-4D97-AF65-F5344CB8AC3E}">
        <p14:creationId xmlns:p14="http://schemas.microsoft.com/office/powerpoint/2010/main" val="27824411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BA4BEE-D756-DB4D-B8DC-100D1C4CE269}" type="slidenum">
              <a:rPr lang="en-US"/>
              <a:pPr>
                <a:defRPr/>
              </a:pPr>
              <a:t>‹#›</a:t>
            </a:fld>
            <a:endParaRPr lang="en-US"/>
          </a:p>
        </p:txBody>
      </p:sp>
    </p:spTree>
    <p:extLst>
      <p:ext uri="{BB962C8B-B14F-4D97-AF65-F5344CB8AC3E}">
        <p14:creationId xmlns:p14="http://schemas.microsoft.com/office/powerpoint/2010/main" val="2425259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A6AEC28-4C72-8C40-916C-D08D8DA2B3C0}" type="slidenum">
              <a:rPr lang="en-US"/>
              <a:pPr>
                <a:defRPr/>
              </a:pPr>
              <a:t>‹#›</a:t>
            </a:fld>
            <a:endParaRPr lang="en-US"/>
          </a:p>
        </p:txBody>
      </p:sp>
    </p:spTree>
    <p:extLst>
      <p:ext uri="{BB962C8B-B14F-4D97-AF65-F5344CB8AC3E}">
        <p14:creationId xmlns:p14="http://schemas.microsoft.com/office/powerpoint/2010/main" val="3033175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44548CC-F8EB-444B-AAED-3142CD0AA121}" type="slidenum">
              <a:rPr lang="en-US"/>
              <a:pPr>
                <a:defRPr/>
              </a:pPr>
              <a:t>‹#›</a:t>
            </a:fld>
            <a:endParaRPr lang="en-US"/>
          </a:p>
        </p:txBody>
      </p:sp>
    </p:spTree>
    <p:extLst>
      <p:ext uri="{BB962C8B-B14F-4D97-AF65-F5344CB8AC3E}">
        <p14:creationId xmlns:p14="http://schemas.microsoft.com/office/powerpoint/2010/main" val="2195083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1512B1-538F-5447-AF9D-6672E2015B16}" type="slidenum">
              <a:rPr lang="en-US"/>
              <a:pPr>
                <a:defRPr/>
              </a:pPr>
              <a:t>‹#›</a:t>
            </a:fld>
            <a:endParaRPr lang="en-US"/>
          </a:p>
        </p:txBody>
      </p:sp>
    </p:spTree>
    <p:extLst>
      <p:ext uri="{BB962C8B-B14F-4D97-AF65-F5344CB8AC3E}">
        <p14:creationId xmlns:p14="http://schemas.microsoft.com/office/powerpoint/2010/main" val="789735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9DFC42-9CF9-D243-8437-4FBEA8505D7E}" type="slidenum">
              <a:rPr lang="en-US"/>
              <a:pPr>
                <a:defRPr/>
              </a:pPr>
              <a:t>‹#›</a:t>
            </a:fld>
            <a:endParaRPr lang="en-US"/>
          </a:p>
        </p:txBody>
      </p:sp>
    </p:spTree>
    <p:extLst>
      <p:ext uri="{BB962C8B-B14F-4D97-AF65-F5344CB8AC3E}">
        <p14:creationId xmlns:p14="http://schemas.microsoft.com/office/powerpoint/2010/main" val="1601698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86B1BA-3E07-7649-B12B-9847995FF273}" type="slidenum">
              <a:rPr lang="en-US"/>
              <a:pPr>
                <a:defRPr/>
              </a:pPr>
              <a:t>‹#›</a:t>
            </a:fld>
            <a:endParaRPr lang="en-US"/>
          </a:p>
        </p:txBody>
      </p:sp>
    </p:spTree>
    <p:extLst>
      <p:ext uri="{BB962C8B-B14F-4D97-AF65-F5344CB8AC3E}">
        <p14:creationId xmlns:p14="http://schemas.microsoft.com/office/powerpoint/2010/main" val="930776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74F1DE-1D9A-FB43-B553-73FBAEAE903D}" type="slidenum">
              <a:rPr lang="en-US"/>
              <a:pPr>
                <a:defRPr/>
              </a:pPr>
              <a:t>‹#›</a:t>
            </a:fld>
            <a:endParaRPr lang="en-US"/>
          </a:p>
        </p:txBody>
      </p:sp>
    </p:spTree>
    <p:extLst>
      <p:ext uri="{BB962C8B-B14F-4D97-AF65-F5344CB8AC3E}">
        <p14:creationId xmlns:p14="http://schemas.microsoft.com/office/powerpoint/2010/main" val="778533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2A201B-513A-6444-BC03-F787B9B175CF}" type="slidenum">
              <a:rPr lang="en-US"/>
              <a:pPr>
                <a:defRPr/>
              </a:pPr>
              <a:t>‹#›</a:t>
            </a:fld>
            <a:endParaRPr lang="en-US"/>
          </a:p>
        </p:txBody>
      </p:sp>
    </p:spTree>
    <p:extLst>
      <p:ext uri="{BB962C8B-B14F-4D97-AF65-F5344CB8AC3E}">
        <p14:creationId xmlns:p14="http://schemas.microsoft.com/office/powerpoint/2010/main" val="3286925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22049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0833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96968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15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1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570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6610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849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063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5957D2-A2CB-C945-AF5F-16508AF9F289}" type="slidenum">
              <a:rPr lang="en-US"/>
              <a:pPr>
                <a:defRPr/>
              </a:pPr>
              <a:t>‹#›</a:t>
            </a:fld>
            <a:endParaRPr lang="en-US"/>
          </a:p>
        </p:txBody>
      </p:sp>
    </p:spTree>
    <p:extLst>
      <p:ext uri="{BB962C8B-B14F-4D97-AF65-F5344CB8AC3E}">
        <p14:creationId xmlns:p14="http://schemas.microsoft.com/office/powerpoint/2010/main" val="1726465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74985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58635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9234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0813" y="614363"/>
            <a:ext cx="1943100" cy="54816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1513" y="614363"/>
            <a:ext cx="5676900" cy="54816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76506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19459"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281C31-8AA6-3243-9A73-F80C4943274A}" type="slidenum">
              <a:rPr lang="en-US"/>
              <a:pPr>
                <a:defRPr/>
              </a:pPr>
              <a:t>‹#›</a:t>
            </a:fld>
            <a:endParaRPr lang="en-US"/>
          </a:p>
        </p:txBody>
      </p:sp>
    </p:spTree>
    <p:extLst>
      <p:ext uri="{BB962C8B-B14F-4D97-AF65-F5344CB8AC3E}">
        <p14:creationId xmlns:p14="http://schemas.microsoft.com/office/powerpoint/2010/main" val="911757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FC7404-EB4A-004D-8002-12E50CFB129F}" type="slidenum">
              <a:rPr lang="en-US"/>
              <a:pPr>
                <a:defRPr/>
              </a:pPr>
              <a:t>‹#›</a:t>
            </a:fld>
            <a:endParaRPr lang="en-US"/>
          </a:p>
        </p:txBody>
      </p:sp>
    </p:spTree>
    <p:extLst>
      <p:ext uri="{BB962C8B-B14F-4D97-AF65-F5344CB8AC3E}">
        <p14:creationId xmlns:p14="http://schemas.microsoft.com/office/powerpoint/2010/main" val="23689306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141211-7B7E-E940-9A18-97BB153A64D1}" type="slidenum">
              <a:rPr lang="en-US"/>
              <a:pPr>
                <a:defRPr/>
              </a:pPr>
              <a:t>‹#›</a:t>
            </a:fld>
            <a:endParaRPr lang="en-US"/>
          </a:p>
        </p:txBody>
      </p:sp>
    </p:spTree>
    <p:extLst>
      <p:ext uri="{BB962C8B-B14F-4D97-AF65-F5344CB8AC3E}">
        <p14:creationId xmlns:p14="http://schemas.microsoft.com/office/powerpoint/2010/main" val="33762772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92FEDE-1967-6E49-A2D1-ACF47DAE427F}" type="slidenum">
              <a:rPr lang="en-US"/>
              <a:pPr>
                <a:defRPr/>
              </a:pPr>
              <a:t>‹#›</a:t>
            </a:fld>
            <a:endParaRPr lang="en-US"/>
          </a:p>
        </p:txBody>
      </p:sp>
    </p:spTree>
    <p:extLst>
      <p:ext uri="{BB962C8B-B14F-4D97-AF65-F5344CB8AC3E}">
        <p14:creationId xmlns:p14="http://schemas.microsoft.com/office/powerpoint/2010/main" val="4163187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B91EBA-6E3A-6048-90DD-62F03119AA6B}" type="slidenum">
              <a:rPr lang="en-US"/>
              <a:pPr>
                <a:defRPr/>
              </a:pPr>
              <a:t>‹#›</a:t>
            </a:fld>
            <a:endParaRPr lang="en-US"/>
          </a:p>
        </p:txBody>
      </p:sp>
    </p:spTree>
    <p:extLst>
      <p:ext uri="{BB962C8B-B14F-4D97-AF65-F5344CB8AC3E}">
        <p14:creationId xmlns:p14="http://schemas.microsoft.com/office/powerpoint/2010/main" val="5033063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0A3E9C-9F6D-B64C-BFBA-1C1363505B9E}" type="slidenum">
              <a:rPr lang="en-US"/>
              <a:pPr>
                <a:defRPr/>
              </a:pPr>
              <a:t>‹#›</a:t>
            </a:fld>
            <a:endParaRPr lang="en-US"/>
          </a:p>
        </p:txBody>
      </p:sp>
    </p:spTree>
    <p:extLst>
      <p:ext uri="{BB962C8B-B14F-4D97-AF65-F5344CB8AC3E}">
        <p14:creationId xmlns:p14="http://schemas.microsoft.com/office/powerpoint/2010/main" val="2549999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86CFAB-5A12-814E-ACFD-572527562F8C}" type="slidenum">
              <a:rPr lang="en-US"/>
              <a:pPr>
                <a:defRPr/>
              </a:pPr>
              <a:t>‹#›</a:t>
            </a:fld>
            <a:endParaRPr lang="en-US"/>
          </a:p>
        </p:txBody>
      </p:sp>
    </p:spTree>
    <p:extLst>
      <p:ext uri="{BB962C8B-B14F-4D97-AF65-F5344CB8AC3E}">
        <p14:creationId xmlns:p14="http://schemas.microsoft.com/office/powerpoint/2010/main" val="41324037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624A44-7A83-F746-A022-267E3EF4DC8C}" type="slidenum">
              <a:rPr lang="en-US"/>
              <a:pPr>
                <a:defRPr/>
              </a:pPr>
              <a:t>‹#›</a:t>
            </a:fld>
            <a:endParaRPr lang="en-US"/>
          </a:p>
        </p:txBody>
      </p:sp>
    </p:spTree>
    <p:extLst>
      <p:ext uri="{BB962C8B-B14F-4D97-AF65-F5344CB8AC3E}">
        <p14:creationId xmlns:p14="http://schemas.microsoft.com/office/powerpoint/2010/main" val="1870565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0454F2-3FDE-D541-A412-C34F35A9E529}" type="slidenum">
              <a:rPr lang="en-US"/>
              <a:pPr>
                <a:defRPr/>
              </a:pPr>
              <a:t>‹#›</a:t>
            </a:fld>
            <a:endParaRPr lang="en-US"/>
          </a:p>
        </p:txBody>
      </p:sp>
    </p:spTree>
    <p:extLst>
      <p:ext uri="{BB962C8B-B14F-4D97-AF65-F5344CB8AC3E}">
        <p14:creationId xmlns:p14="http://schemas.microsoft.com/office/powerpoint/2010/main" val="3320020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55A376-B16F-5C45-A2CB-F537CA5A2244}" type="slidenum">
              <a:rPr lang="en-US"/>
              <a:pPr>
                <a:defRPr/>
              </a:pPr>
              <a:t>‹#›</a:t>
            </a:fld>
            <a:endParaRPr lang="en-US"/>
          </a:p>
        </p:txBody>
      </p:sp>
    </p:spTree>
    <p:extLst>
      <p:ext uri="{BB962C8B-B14F-4D97-AF65-F5344CB8AC3E}">
        <p14:creationId xmlns:p14="http://schemas.microsoft.com/office/powerpoint/2010/main" val="39502799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46B7EA-7EC4-CC48-96B8-77936F42BC99}" type="slidenum">
              <a:rPr lang="en-US"/>
              <a:pPr>
                <a:defRPr/>
              </a:pPr>
              <a:t>‹#›</a:t>
            </a:fld>
            <a:endParaRPr lang="en-US"/>
          </a:p>
        </p:txBody>
      </p:sp>
    </p:spTree>
    <p:extLst>
      <p:ext uri="{BB962C8B-B14F-4D97-AF65-F5344CB8AC3E}">
        <p14:creationId xmlns:p14="http://schemas.microsoft.com/office/powerpoint/2010/main" val="19510610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6D7641-CB97-0A43-80AA-E74E16608285}" type="slidenum">
              <a:rPr lang="en-US"/>
              <a:pPr>
                <a:defRPr/>
              </a:pPr>
              <a:t>‹#›</a:t>
            </a:fld>
            <a:endParaRPr lang="en-US"/>
          </a:p>
        </p:txBody>
      </p:sp>
    </p:spTree>
    <p:extLst>
      <p:ext uri="{BB962C8B-B14F-4D97-AF65-F5344CB8AC3E}">
        <p14:creationId xmlns:p14="http://schemas.microsoft.com/office/powerpoint/2010/main" val="1994454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2057400" y="2438400"/>
            <a:ext cx="6400800" cy="1447800"/>
          </a:xfrm>
        </p:spPr>
        <p:txBody>
          <a:bodyPr/>
          <a:lstStyle>
            <a:lvl1pPr algn="r">
              <a:defRPr/>
            </a:lvl1pPr>
          </a:lstStyle>
          <a:p>
            <a:r>
              <a:rPr lang="en-US"/>
              <a:t>Click to edit Master title style</a:t>
            </a:r>
          </a:p>
        </p:txBody>
      </p:sp>
      <p:sp>
        <p:nvSpPr>
          <p:cNvPr id="9219" name="Rectangle 3"/>
          <p:cNvSpPr>
            <a:spLocks noGrp="1" noChangeArrowheads="1"/>
          </p:cNvSpPr>
          <p:nvPr>
            <p:ph type="subTitle" idx="1"/>
          </p:nvPr>
        </p:nvSpPr>
        <p:spPr>
          <a:xfrm>
            <a:off x="2895600" y="4191000"/>
            <a:ext cx="5562600" cy="1600200"/>
          </a:xfrm>
        </p:spPr>
        <p:txBody>
          <a:bodyPr/>
          <a:lstStyle>
            <a:lvl1pPr marL="0" indent="0" algn="r">
              <a:buFont typeface="Tahoma" charset="-5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EC545B-B7A1-6B43-AE6F-AC6BAB45061F}" type="slidenum">
              <a:rPr lang="en-US"/>
              <a:pPr>
                <a:defRPr/>
              </a:pPr>
              <a:t>‹#›</a:t>
            </a:fld>
            <a:endParaRPr lang="en-US"/>
          </a:p>
        </p:txBody>
      </p:sp>
    </p:spTree>
    <p:extLst>
      <p:ext uri="{BB962C8B-B14F-4D97-AF65-F5344CB8AC3E}">
        <p14:creationId xmlns:p14="http://schemas.microsoft.com/office/powerpoint/2010/main" val="39751972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DD1917-4251-1D4B-99B7-A0D4941E3AEC}" type="slidenum">
              <a:rPr lang="en-US"/>
              <a:pPr>
                <a:defRPr/>
              </a:pPr>
              <a:t>‹#›</a:t>
            </a:fld>
            <a:endParaRPr lang="en-US"/>
          </a:p>
        </p:txBody>
      </p:sp>
    </p:spTree>
    <p:extLst>
      <p:ext uri="{BB962C8B-B14F-4D97-AF65-F5344CB8AC3E}">
        <p14:creationId xmlns:p14="http://schemas.microsoft.com/office/powerpoint/2010/main" val="18150947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15A667-81B2-4E4A-A950-EC22341F07EB}" type="slidenum">
              <a:rPr lang="en-US"/>
              <a:pPr>
                <a:defRPr/>
              </a:pPr>
              <a:t>‹#›</a:t>
            </a:fld>
            <a:endParaRPr lang="en-US"/>
          </a:p>
        </p:txBody>
      </p:sp>
    </p:spTree>
    <p:extLst>
      <p:ext uri="{BB962C8B-B14F-4D97-AF65-F5344CB8AC3E}">
        <p14:creationId xmlns:p14="http://schemas.microsoft.com/office/powerpoint/2010/main" val="4166106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DBFC31-4241-5040-91F8-D5DC90F5C0EE}" type="slidenum">
              <a:rPr lang="en-US"/>
              <a:pPr>
                <a:defRPr/>
              </a:pPr>
              <a:t>‹#›</a:t>
            </a:fld>
            <a:endParaRPr lang="en-US"/>
          </a:p>
        </p:txBody>
      </p:sp>
    </p:spTree>
    <p:extLst>
      <p:ext uri="{BB962C8B-B14F-4D97-AF65-F5344CB8AC3E}">
        <p14:creationId xmlns:p14="http://schemas.microsoft.com/office/powerpoint/2010/main" val="4142523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1DB714-DA29-2C44-8F29-BA66194FDB62}" type="slidenum">
              <a:rPr lang="en-US"/>
              <a:pPr>
                <a:defRPr/>
              </a:pPr>
              <a:t>‹#›</a:t>
            </a:fld>
            <a:endParaRPr lang="en-US"/>
          </a:p>
        </p:txBody>
      </p:sp>
    </p:spTree>
    <p:extLst>
      <p:ext uri="{BB962C8B-B14F-4D97-AF65-F5344CB8AC3E}">
        <p14:creationId xmlns:p14="http://schemas.microsoft.com/office/powerpoint/2010/main" val="3054854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D8ABBA9-4A7C-CA43-8CD2-A8846DAE7A7F}" type="slidenum">
              <a:rPr lang="en-US"/>
              <a:pPr>
                <a:defRPr/>
              </a:pPr>
              <a:t>‹#›</a:t>
            </a:fld>
            <a:endParaRPr lang="en-US"/>
          </a:p>
        </p:txBody>
      </p:sp>
    </p:spTree>
    <p:extLst>
      <p:ext uri="{BB962C8B-B14F-4D97-AF65-F5344CB8AC3E}">
        <p14:creationId xmlns:p14="http://schemas.microsoft.com/office/powerpoint/2010/main" val="38670146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0A4111-A8A5-EA45-AD32-A02222A62E0F}" type="slidenum">
              <a:rPr lang="en-US"/>
              <a:pPr>
                <a:defRPr/>
              </a:pPr>
              <a:t>‹#›</a:t>
            </a:fld>
            <a:endParaRPr lang="en-US"/>
          </a:p>
        </p:txBody>
      </p:sp>
    </p:spTree>
    <p:extLst>
      <p:ext uri="{BB962C8B-B14F-4D97-AF65-F5344CB8AC3E}">
        <p14:creationId xmlns:p14="http://schemas.microsoft.com/office/powerpoint/2010/main" val="7062603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CC8E6B9-E18A-384B-AFC2-A061723B84B0}" type="slidenum">
              <a:rPr lang="en-US"/>
              <a:pPr>
                <a:defRPr/>
              </a:pPr>
              <a:t>‹#›</a:t>
            </a:fld>
            <a:endParaRPr lang="en-US"/>
          </a:p>
        </p:txBody>
      </p:sp>
    </p:spTree>
    <p:extLst>
      <p:ext uri="{BB962C8B-B14F-4D97-AF65-F5344CB8AC3E}">
        <p14:creationId xmlns:p14="http://schemas.microsoft.com/office/powerpoint/2010/main" val="28089534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38F3A7-6848-9048-A7D2-4CF9DB108CB4}" type="slidenum">
              <a:rPr lang="en-US"/>
              <a:pPr>
                <a:defRPr/>
              </a:pPr>
              <a:t>‹#›</a:t>
            </a:fld>
            <a:endParaRPr lang="en-US"/>
          </a:p>
        </p:txBody>
      </p:sp>
    </p:spTree>
    <p:extLst>
      <p:ext uri="{BB962C8B-B14F-4D97-AF65-F5344CB8AC3E}">
        <p14:creationId xmlns:p14="http://schemas.microsoft.com/office/powerpoint/2010/main" val="39199174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25FA01-DD0F-424E-9013-FF6FCF5A486E}" type="slidenum">
              <a:rPr lang="en-US"/>
              <a:pPr>
                <a:defRPr/>
              </a:pPr>
              <a:t>‹#›</a:t>
            </a:fld>
            <a:endParaRPr lang="en-US"/>
          </a:p>
        </p:txBody>
      </p:sp>
    </p:spTree>
    <p:extLst>
      <p:ext uri="{BB962C8B-B14F-4D97-AF65-F5344CB8AC3E}">
        <p14:creationId xmlns:p14="http://schemas.microsoft.com/office/powerpoint/2010/main" val="38239354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8A211B-0114-AE44-AAEB-F1765E2561B2}" type="slidenum">
              <a:rPr lang="en-US"/>
              <a:pPr>
                <a:defRPr/>
              </a:pPr>
              <a:t>‹#›</a:t>
            </a:fld>
            <a:endParaRPr lang="en-US"/>
          </a:p>
        </p:txBody>
      </p:sp>
    </p:spTree>
    <p:extLst>
      <p:ext uri="{BB962C8B-B14F-4D97-AF65-F5344CB8AC3E}">
        <p14:creationId xmlns:p14="http://schemas.microsoft.com/office/powerpoint/2010/main" val="19288900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F41EB0-3892-2545-B599-BD528DB52B51}" type="slidenum">
              <a:rPr lang="en-US"/>
              <a:pPr>
                <a:defRPr/>
              </a:pPr>
              <a:t>‹#›</a:t>
            </a:fld>
            <a:endParaRPr lang="en-US"/>
          </a:p>
        </p:txBody>
      </p:sp>
    </p:spTree>
    <p:extLst>
      <p:ext uri="{BB962C8B-B14F-4D97-AF65-F5344CB8AC3E}">
        <p14:creationId xmlns:p14="http://schemas.microsoft.com/office/powerpoint/2010/main" val="15699080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FEFA58-41D5-FF44-AEEB-40653DF6CFBF}" type="slidenum">
              <a:rPr lang="en-US"/>
              <a:pPr>
                <a:defRPr/>
              </a:pPr>
              <a:t>‹#›</a:t>
            </a:fld>
            <a:endParaRPr lang="en-US"/>
          </a:p>
        </p:txBody>
      </p:sp>
    </p:spTree>
    <p:extLst>
      <p:ext uri="{BB962C8B-B14F-4D97-AF65-F5344CB8AC3E}">
        <p14:creationId xmlns:p14="http://schemas.microsoft.com/office/powerpoint/2010/main" val="5268906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09800"/>
            <a:ext cx="7772400" cy="990600"/>
          </a:xfrm>
          <a:effectLst>
            <a:outerShdw blurRad="63500" dist="38099" dir="2700000" algn="ctr" rotWithShape="0">
              <a:srgbClr val="000000">
                <a:alpha val="75000"/>
              </a:srgbClr>
            </a:outerShdw>
          </a:effectLst>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685800" y="3276600"/>
            <a:ext cx="7772400" cy="1219200"/>
          </a:xfrm>
        </p:spPr>
        <p:txBody>
          <a:bodyPr anchor="ct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7921692-D70A-B14E-A38D-5CBB25C66846}" type="slidenum">
              <a:rPr lang="en-US"/>
              <a:pPr>
                <a:defRPr/>
              </a:pPr>
              <a:t>‹#›</a:t>
            </a:fld>
            <a:endParaRPr lang="en-US"/>
          </a:p>
        </p:txBody>
      </p:sp>
    </p:spTree>
    <p:extLst>
      <p:ext uri="{BB962C8B-B14F-4D97-AF65-F5344CB8AC3E}">
        <p14:creationId xmlns:p14="http://schemas.microsoft.com/office/powerpoint/2010/main" val="39168927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9EE49B-A892-274C-B430-6F62CA2C243A}" type="slidenum">
              <a:rPr lang="en-US"/>
              <a:pPr>
                <a:defRPr/>
              </a:pPr>
              <a:t>‹#›</a:t>
            </a:fld>
            <a:endParaRPr lang="en-US"/>
          </a:p>
        </p:txBody>
      </p:sp>
    </p:spTree>
    <p:extLst>
      <p:ext uri="{BB962C8B-B14F-4D97-AF65-F5344CB8AC3E}">
        <p14:creationId xmlns:p14="http://schemas.microsoft.com/office/powerpoint/2010/main" val="16631297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2A8E53-29B0-8443-A215-15651DB56B8A}" type="slidenum">
              <a:rPr lang="en-US"/>
              <a:pPr>
                <a:defRPr/>
              </a:pPr>
              <a:t>‹#›</a:t>
            </a:fld>
            <a:endParaRPr lang="en-US"/>
          </a:p>
        </p:txBody>
      </p:sp>
    </p:spTree>
    <p:extLst>
      <p:ext uri="{BB962C8B-B14F-4D97-AF65-F5344CB8AC3E}">
        <p14:creationId xmlns:p14="http://schemas.microsoft.com/office/powerpoint/2010/main" val="1966271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49435A-A67A-224D-A510-7C18E93B2ADB}" type="slidenum">
              <a:rPr lang="en-US"/>
              <a:pPr>
                <a:defRPr/>
              </a:pPr>
              <a:t>‹#›</a:t>
            </a:fld>
            <a:endParaRPr lang="en-US"/>
          </a:p>
        </p:txBody>
      </p:sp>
    </p:spTree>
    <p:extLst>
      <p:ext uri="{BB962C8B-B14F-4D97-AF65-F5344CB8AC3E}">
        <p14:creationId xmlns:p14="http://schemas.microsoft.com/office/powerpoint/2010/main" val="22718683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8353A8-4C2F-3540-AC96-597B046EB13C}" type="slidenum">
              <a:rPr lang="en-US"/>
              <a:pPr>
                <a:defRPr/>
              </a:pPr>
              <a:t>‹#›</a:t>
            </a:fld>
            <a:endParaRPr lang="en-US"/>
          </a:p>
        </p:txBody>
      </p:sp>
    </p:spTree>
    <p:extLst>
      <p:ext uri="{BB962C8B-B14F-4D97-AF65-F5344CB8AC3E}">
        <p14:creationId xmlns:p14="http://schemas.microsoft.com/office/powerpoint/2010/main" val="36959712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3E8DB6-30C5-CD40-8523-932F69316812}" type="slidenum">
              <a:rPr lang="en-US"/>
              <a:pPr>
                <a:defRPr/>
              </a:pPr>
              <a:t>‹#›</a:t>
            </a:fld>
            <a:endParaRPr lang="en-US"/>
          </a:p>
        </p:txBody>
      </p:sp>
    </p:spTree>
    <p:extLst>
      <p:ext uri="{BB962C8B-B14F-4D97-AF65-F5344CB8AC3E}">
        <p14:creationId xmlns:p14="http://schemas.microsoft.com/office/powerpoint/2010/main" val="35328886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7FCC0D9-2002-A74C-9DF1-30A8F1A0D79D}" type="slidenum">
              <a:rPr lang="en-US"/>
              <a:pPr>
                <a:defRPr/>
              </a:pPr>
              <a:t>‹#›</a:t>
            </a:fld>
            <a:endParaRPr lang="en-US"/>
          </a:p>
        </p:txBody>
      </p:sp>
    </p:spTree>
    <p:extLst>
      <p:ext uri="{BB962C8B-B14F-4D97-AF65-F5344CB8AC3E}">
        <p14:creationId xmlns:p14="http://schemas.microsoft.com/office/powerpoint/2010/main" val="16083205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D3EE61-2656-2E43-935C-BC75FE92AD24}" type="slidenum">
              <a:rPr lang="en-US"/>
              <a:pPr>
                <a:defRPr/>
              </a:pPr>
              <a:t>‹#›</a:t>
            </a:fld>
            <a:endParaRPr lang="en-US"/>
          </a:p>
        </p:txBody>
      </p:sp>
    </p:spTree>
    <p:extLst>
      <p:ext uri="{BB962C8B-B14F-4D97-AF65-F5344CB8AC3E}">
        <p14:creationId xmlns:p14="http://schemas.microsoft.com/office/powerpoint/2010/main" val="29598027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773265-664E-554F-9A51-45501E4F2837}" type="slidenum">
              <a:rPr lang="en-US"/>
              <a:pPr>
                <a:defRPr/>
              </a:pPr>
              <a:t>‹#›</a:t>
            </a:fld>
            <a:endParaRPr lang="en-US"/>
          </a:p>
        </p:txBody>
      </p:sp>
    </p:spTree>
    <p:extLst>
      <p:ext uri="{BB962C8B-B14F-4D97-AF65-F5344CB8AC3E}">
        <p14:creationId xmlns:p14="http://schemas.microsoft.com/office/powerpoint/2010/main" val="13325194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40130A-9D37-6A42-B8A0-B34C4EC9714C}" type="slidenum">
              <a:rPr lang="en-US"/>
              <a:pPr>
                <a:defRPr/>
              </a:pPr>
              <a:t>‹#›</a:t>
            </a:fld>
            <a:endParaRPr lang="en-US"/>
          </a:p>
        </p:txBody>
      </p:sp>
    </p:spTree>
    <p:extLst>
      <p:ext uri="{BB962C8B-B14F-4D97-AF65-F5344CB8AC3E}">
        <p14:creationId xmlns:p14="http://schemas.microsoft.com/office/powerpoint/2010/main" val="14241793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BBDB5F-B1BA-C24A-9725-BB5676A9BFE0}" type="slidenum">
              <a:rPr lang="en-US"/>
              <a:pPr>
                <a:defRPr/>
              </a:pPr>
              <a:t>‹#›</a:t>
            </a:fld>
            <a:endParaRPr lang="en-US"/>
          </a:p>
        </p:txBody>
      </p:sp>
    </p:spTree>
    <p:extLst>
      <p:ext uri="{BB962C8B-B14F-4D97-AF65-F5344CB8AC3E}">
        <p14:creationId xmlns:p14="http://schemas.microsoft.com/office/powerpoint/2010/main" val="7689775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F8861B-1E86-E046-936B-A838ED2D7480}" type="slidenum">
              <a:rPr lang="en-US"/>
              <a:pPr>
                <a:defRPr/>
              </a:pPr>
              <a:t>‹#›</a:t>
            </a:fld>
            <a:endParaRPr lang="en-US"/>
          </a:p>
        </p:txBody>
      </p:sp>
    </p:spTree>
    <p:extLst>
      <p:ext uri="{BB962C8B-B14F-4D97-AF65-F5344CB8AC3E}">
        <p14:creationId xmlns:p14="http://schemas.microsoft.com/office/powerpoint/2010/main" val="1738251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990600"/>
          </a:xfrm>
        </p:spPr>
        <p:txBody>
          <a:bodyPr/>
          <a:lstStyle/>
          <a:p>
            <a:r>
              <a:rPr lang="en-US"/>
              <a:t>Click to edit Master title style</a:t>
            </a:r>
          </a:p>
        </p:txBody>
      </p:sp>
      <p:sp>
        <p:nvSpPr>
          <p:cNvPr id="3" name="Content Placeholder 2"/>
          <p:cNvSpPr>
            <a:spLocks noGrp="1"/>
          </p:cNvSpPr>
          <p:nvPr>
            <p:ph sz="quarter" idx="1"/>
          </p:nvPr>
        </p:nvSpPr>
        <p:spPr>
          <a:xfrm>
            <a:off x="6858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B5F09BD-6001-944F-B35B-0F175153DC9B}" type="slidenum">
              <a:rPr lang="en-US"/>
              <a:pPr>
                <a:defRPr/>
              </a:pPr>
              <a:t>‹#›</a:t>
            </a:fld>
            <a:endParaRPr lang="en-US"/>
          </a:p>
        </p:txBody>
      </p:sp>
    </p:spTree>
    <p:extLst>
      <p:ext uri="{BB962C8B-B14F-4D97-AF65-F5344CB8AC3E}">
        <p14:creationId xmlns:p14="http://schemas.microsoft.com/office/powerpoint/2010/main" val="40368163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Freeform 1026"/>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54307" name="Rectangle 1027"/>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54308" name="Rectangle 1028"/>
          <p:cNvSpPr>
            <a:spLocks noGrp="1" noChangeArrowheads="1"/>
          </p:cNvSpPr>
          <p:nvPr>
            <p:ph type="subTitle" idx="1"/>
          </p:nvPr>
        </p:nvSpPr>
        <p:spPr>
          <a:xfrm>
            <a:off x="1371600" y="3886200"/>
            <a:ext cx="6400800" cy="1752600"/>
          </a:xfrm>
        </p:spPr>
        <p:txBody>
          <a:bodyPr/>
          <a:lstStyle>
            <a:lvl1pPr marL="0" indent="0" algn="ctr">
              <a:buFont typeface="Monotype Sorts" pitchFamily="-108" charset="2"/>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atin typeface="Arial" charset="0"/>
              </a:defRPr>
            </a:lvl1pPr>
          </a:lstStyle>
          <a:p>
            <a:pPr>
              <a:defRPr/>
            </a:pPr>
            <a:fld id="{C101EB51-0E36-954F-A994-9AC9B8A24070}" type="datetime1">
              <a:rPr lang="en-US"/>
              <a:pPr>
                <a:defRPr/>
              </a:pPr>
              <a:t>2/15/23</a:t>
            </a:fld>
            <a:endParaRPr lang="en-US"/>
          </a:p>
        </p:txBody>
      </p:sp>
      <p:sp>
        <p:nvSpPr>
          <p:cNvPr id="6" name="Rectangle 1030"/>
          <p:cNvSpPr>
            <a:spLocks noGrp="1" noChangeArrowheads="1"/>
          </p:cNvSpPr>
          <p:nvPr>
            <p:ph type="ftr" sz="quarter" idx="11"/>
          </p:nvPr>
        </p:nvSpPr>
        <p:spPr/>
        <p:txBody>
          <a:bodyPr/>
          <a:lstStyle>
            <a:lvl1pPr>
              <a:defRPr>
                <a:solidFill>
                  <a:srgbClr val="578963"/>
                </a:solidFill>
                <a:latin typeface="Arial" charset="0"/>
                <a:ea typeface="ＭＳ Ｐゴシック" charset="-128"/>
                <a:cs typeface="ＭＳ Ｐゴシック" charset="-128"/>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atin typeface="Arial" charset="0"/>
              </a:defRPr>
            </a:lvl1pPr>
          </a:lstStyle>
          <a:p>
            <a:pPr>
              <a:defRPr/>
            </a:pPr>
            <a:fld id="{492C34AB-E3AD-6B45-86BD-ABC44DBDE7A9}" type="slidenum">
              <a:rPr lang="en-US"/>
              <a:pPr>
                <a:defRPr/>
              </a:pPr>
              <a:t>‹#›</a:t>
            </a:fld>
            <a:endParaRPr lang="en-US"/>
          </a:p>
        </p:txBody>
      </p:sp>
    </p:spTree>
    <p:extLst>
      <p:ext uri="{BB962C8B-B14F-4D97-AF65-F5344CB8AC3E}">
        <p14:creationId xmlns:p14="http://schemas.microsoft.com/office/powerpoint/2010/main" val="1913792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9EACD63-A83F-AD42-AA86-0E0F52B00628}" type="slidenum">
              <a:rPr lang="en-US"/>
              <a:pPr>
                <a:defRPr/>
              </a:pPr>
              <a:t>‹#›</a:t>
            </a:fld>
            <a:endParaRPr lang="en-US"/>
          </a:p>
        </p:txBody>
      </p:sp>
    </p:spTree>
    <p:extLst>
      <p:ext uri="{BB962C8B-B14F-4D97-AF65-F5344CB8AC3E}">
        <p14:creationId xmlns:p14="http://schemas.microsoft.com/office/powerpoint/2010/main" val="8749224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atin typeface="Arial" charset="0"/>
              </a:defRPr>
            </a:lvl1pPr>
          </a:lstStyle>
          <a:p>
            <a:pPr>
              <a:defRPr/>
            </a:pPr>
            <a:fld id="{90221D19-AD62-8149-8BFB-3B45CF6772FA}" type="datetime1">
              <a:rPr lang="en-US"/>
              <a:pPr>
                <a:defRPr/>
              </a:pPr>
              <a:t>2/15/23</a:t>
            </a:fld>
            <a:endParaRPr lang="en-US"/>
          </a:p>
        </p:txBody>
      </p:sp>
      <p:sp>
        <p:nvSpPr>
          <p:cNvPr id="3" name="Rectangle 1029"/>
          <p:cNvSpPr>
            <a:spLocks noGrp="1" noChangeArrowheads="1"/>
          </p:cNvSpPr>
          <p:nvPr>
            <p:ph type="ftr" sz="quarter" idx="11"/>
          </p:nvPr>
        </p:nvSpPr>
        <p:spPr/>
        <p:txBody>
          <a:bodyPr/>
          <a:lstStyle>
            <a:lvl1pPr>
              <a:defRPr>
                <a:latin typeface="Arial" charset="0"/>
                <a:ea typeface="ＭＳ Ｐゴシック" charset="-128"/>
                <a:cs typeface="ＭＳ Ｐゴシック" charset="-128"/>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atin typeface="Arial" charset="0"/>
              </a:defRPr>
            </a:lvl1pPr>
          </a:lstStyle>
          <a:p>
            <a:pPr>
              <a:defRPr/>
            </a:pPr>
            <a:fld id="{3648D10C-D3BB-5245-A16F-A98FA28E4D46}" type="slidenum">
              <a:rPr lang="en-US"/>
              <a:pPr>
                <a:defRPr/>
              </a:pPr>
              <a:t>‹#›</a:t>
            </a:fld>
            <a:endParaRPr lang="en-US"/>
          </a:p>
        </p:txBody>
      </p:sp>
    </p:spTree>
    <p:extLst>
      <p:ext uri="{BB962C8B-B14F-4D97-AF65-F5344CB8AC3E}">
        <p14:creationId xmlns:p14="http://schemas.microsoft.com/office/powerpoint/2010/main" val="37488767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p:txBody>
          <a:bodyPr/>
          <a:lstStyle>
            <a:lvl1pPr>
              <a:defRPr>
                <a:latin typeface="Arial" charset="0"/>
              </a:defRPr>
            </a:lvl1pPr>
          </a:lstStyle>
          <a:p>
            <a:pPr>
              <a:defRPr/>
            </a:pPr>
            <a:fld id="{97A60F0B-A732-5348-B0DF-373F4817E8E5}" type="datetime1">
              <a:rPr lang="en-US"/>
              <a:pPr>
                <a:defRPr/>
              </a:pPr>
              <a:t>2/15/23</a:t>
            </a:fld>
            <a:endParaRPr lang="en-US"/>
          </a:p>
        </p:txBody>
      </p:sp>
      <p:sp>
        <p:nvSpPr>
          <p:cNvPr id="5" name="Rectangle 1029"/>
          <p:cNvSpPr>
            <a:spLocks noGrp="1" noChangeArrowheads="1"/>
          </p:cNvSpPr>
          <p:nvPr>
            <p:ph type="ftr" sz="quarter" idx="11"/>
          </p:nvPr>
        </p:nvSpPr>
        <p:spPr/>
        <p:txBody>
          <a:bodyPr/>
          <a:lstStyle>
            <a:lvl1pPr>
              <a:defRPr>
                <a:latin typeface="Arial" charset="0"/>
                <a:ea typeface="ＭＳ Ｐゴシック" charset="-128"/>
                <a:cs typeface="ＭＳ Ｐゴシック" charset="-128"/>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atin typeface="Arial" charset="0"/>
              </a:defRPr>
            </a:lvl1pPr>
          </a:lstStyle>
          <a:p>
            <a:pPr>
              <a:defRPr/>
            </a:pPr>
            <a:fld id="{2D33ECE5-ECBB-D94E-BE9A-9BC9C1E729EE}" type="slidenum">
              <a:rPr lang="en-US"/>
              <a:pPr>
                <a:defRPr/>
              </a:pPr>
              <a:t>‹#›</a:t>
            </a:fld>
            <a:endParaRPr lang="en-US"/>
          </a:p>
        </p:txBody>
      </p:sp>
    </p:spTree>
    <p:extLst>
      <p:ext uri="{BB962C8B-B14F-4D97-AF65-F5344CB8AC3E}">
        <p14:creationId xmlns:p14="http://schemas.microsoft.com/office/powerpoint/2010/main" val="2595095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atin typeface="Arial" charset="0"/>
              </a:defRPr>
            </a:lvl1pPr>
          </a:lstStyle>
          <a:p>
            <a:pPr>
              <a:defRPr/>
            </a:pPr>
            <a:fld id="{D9116CE9-A2B6-A74E-BB97-AB9CA519CB75}" type="datetime1">
              <a:rPr lang="en-US"/>
              <a:pPr>
                <a:defRPr/>
              </a:pPr>
              <a:t>2/15/23</a:t>
            </a:fld>
            <a:endParaRPr lang="en-US"/>
          </a:p>
        </p:txBody>
      </p:sp>
      <p:sp>
        <p:nvSpPr>
          <p:cNvPr id="6" name="Rectangle 1029"/>
          <p:cNvSpPr>
            <a:spLocks noGrp="1" noChangeArrowheads="1"/>
          </p:cNvSpPr>
          <p:nvPr>
            <p:ph type="ftr" sz="quarter" idx="11"/>
          </p:nvPr>
        </p:nvSpPr>
        <p:spPr/>
        <p:txBody>
          <a:bodyPr/>
          <a:lstStyle>
            <a:lvl1pPr>
              <a:defRPr>
                <a:latin typeface="Arial" charset="0"/>
                <a:ea typeface="ＭＳ Ｐゴシック" charset="-128"/>
                <a:cs typeface="ＭＳ Ｐゴシック" charset="-128"/>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atin typeface="Arial" charset="0"/>
              </a:defRPr>
            </a:lvl1pPr>
          </a:lstStyle>
          <a:p>
            <a:pPr>
              <a:defRPr/>
            </a:pPr>
            <a:fld id="{F3977689-0693-2540-BB3A-0FBEE95E9967}" type="slidenum">
              <a:rPr lang="en-US"/>
              <a:pPr>
                <a:defRPr/>
              </a:pPr>
              <a:t>‹#›</a:t>
            </a:fld>
            <a:endParaRPr lang="en-US"/>
          </a:p>
        </p:txBody>
      </p:sp>
    </p:spTree>
    <p:extLst>
      <p:ext uri="{BB962C8B-B14F-4D97-AF65-F5344CB8AC3E}">
        <p14:creationId xmlns:p14="http://schemas.microsoft.com/office/powerpoint/2010/main" val="4932582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defRPr/>
            </a:lvl1pPr>
          </a:lstStyle>
          <a:p>
            <a:pPr>
              <a:defRPr/>
            </a:pPr>
            <a:fld id="{08B5145F-0A0F-E146-A6F0-D3AF84A6AC94}" type="datetime1">
              <a:rPr lang="en-US"/>
              <a:pPr>
                <a:defRPr/>
              </a:pPr>
              <a:t>2/15/23</a:t>
            </a:fld>
            <a:endParaRPr lang="en-US"/>
          </a:p>
        </p:txBody>
      </p:sp>
      <p:sp>
        <p:nvSpPr>
          <p:cNvPr id="6" name="Rectangle 103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Rectangle 1034"/>
          <p:cNvSpPr>
            <a:spLocks noGrp="1" noChangeArrowheads="1"/>
          </p:cNvSpPr>
          <p:nvPr>
            <p:ph type="sldNum" sz="quarter" idx="12"/>
          </p:nvPr>
        </p:nvSpPr>
        <p:spPr/>
        <p:txBody>
          <a:bodyPr/>
          <a:lstStyle>
            <a:lvl1pPr>
              <a:defRPr/>
            </a:lvl1pPr>
          </a:lstStyle>
          <a:p>
            <a:pPr>
              <a:defRPr/>
            </a:pPr>
            <a:fld id="{689161BB-D4AE-744B-B8B6-A9E7276E04A8}" type="slidenum">
              <a:rPr lang="en-US"/>
              <a:pPr>
                <a:defRPr/>
              </a:pPr>
              <a:t>‹#›</a:t>
            </a:fld>
            <a:endParaRPr lang="en-US"/>
          </a:p>
        </p:txBody>
      </p:sp>
    </p:spTree>
    <p:extLst>
      <p:ext uri="{BB962C8B-B14F-4D97-AF65-F5344CB8AC3E}">
        <p14:creationId xmlns:p14="http://schemas.microsoft.com/office/powerpoint/2010/main" val="17089558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5F5B78B-13CF-8B45-B643-C30E76198D73}" type="slidenum">
              <a:rPr lang="en-US"/>
              <a:pPr>
                <a:defRPr/>
              </a:pPr>
              <a:t>‹#›</a:t>
            </a:fld>
            <a:endParaRPr lang="en-US"/>
          </a:p>
        </p:txBody>
      </p:sp>
    </p:spTree>
    <p:extLst>
      <p:ext uri="{BB962C8B-B14F-4D97-AF65-F5344CB8AC3E}">
        <p14:creationId xmlns:p14="http://schemas.microsoft.com/office/powerpoint/2010/main" val="25757698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339693B8-03C7-244B-8A71-C89B311DADCB}" type="slidenum">
              <a:rPr lang="en-US"/>
              <a:pPr>
                <a:defRPr/>
              </a:pPr>
              <a:t>‹#›</a:t>
            </a:fld>
            <a:endParaRPr lang="en-US"/>
          </a:p>
        </p:txBody>
      </p:sp>
    </p:spTree>
    <p:extLst>
      <p:ext uri="{BB962C8B-B14F-4D97-AF65-F5344CB8AC3E}">
        <p14:creationId xmlns:p14="http://schemas.microsoft.com/office/powerpoint/2010/main" val="14046880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190667"/>
      </p:ext>
    </p:extLst>
  </p:cSld>
  <p:clrMapOvr>
    <a:masterClrMapping/>
  </p:clrMapOvr>
  <p:transition>
    <p:cu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fld id="{848DB221-9DE8-0445-A184-9834C58A1805}" type="datetime1">
              <a:rPr lang="en-US"/>
              <a:pPr>
                <a:defRPr/>
              </a:pPr>
              <a:t>2/15/23</a:t>
            </a:fld>
            <a:endParaRPr lang="en-US"/>
          </a:p>
        </p:txBody>
      </p:sp>
      <p:sp>
        <p:nvSpPr>
          <p:cNvPr id="5" name="Rectangle 1029"/>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42AD779-DF3B-B144-9C9D-44FBDD8CE867}" type="slidenum">
              <a:rPr lang="en-US"/>
              <a:pPr>
                <a:defRPr/>
              </a:pPr>
              <a:t>‹#›</a:t>
            </a:fld>
            <a:endParaRPr lang="en-US"/>
          </a:p>
        </p:txBody>
      </p:sp>
    </p:spTree>
    <p:extLst>
      <p:ext uri="{BB962C8B-B14F-4D97-AF65-F5344CB8AC3E}">
        <p14:creationId xmlns:p14="http://schemas.microsoft.com/office/powerpoint/2010/main" val="31920708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C07E096-C3B4-E94E-B587-755CFCDC6F08}" type="slidenum">
              <a:rPr lang="en-US"/>
              <a:pPr>
                <a:defRPr/>
              </a:pPr>
              <a:t>‹#›</a:t>
            </a:fld>
            <a:endParaRPr lang="en-US"/>
          </a:p>
        </p:txBody>
      </p:sp>
    </p:spTree>
    <p:extLst>
      <p:ext uri="{BB962C8B-B14F-4D97-AF65-F5344CB8AC3E}">
        <p14:creationId xmlns:p14="http://schemas.microsoft.com/office/powerpoint/2010/main" val="1900305493"/>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8290A6-929F-4C43-B473-46A5849FA326}" type="slidenum">
              <a:rPr lang="en-US"/>
              <a:pPr>
                <a:defRPr/>
              </a:pPr>
              <a:t>‹#›</a:t>
            </a:fld>
            <a:endParaRPr lang="en-US"/>
          </a:p>
        </p:txBody>
      </p:sp>
    </p:spTree>
    <p:extLst>
      <p:ext uri="{BB962C8B-B14F-4D97-AF65-F5344CB8AC3E}">
        <p14:creationId xmlns:p14="http://schemas.microsoft.com/office/powerpoint/2010/main" val="1730614358"/>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4766B3-14FE-AD48-9BE8-CC9FC40B278C}" type="slidenum">
              <a:rPr lang="en-US"/>
              <a:pPr>
                <a:defRPr/>
              </a:pPr>
              <a:t>‹#›</a:t>
            </a:fld>
            <a:endParaRPr lang="en-US"/>
          </a:p>
        </p:txBody>
      </p:sp>
    </p:spTree>
    <p:extLst>
      <p:ext uri="{BB962C8B-B14F-4D97-AF65-F5344CB8AC3E}">
        <p14:creationId xmlns:p14="http://schemas.microsoft.com/office/powerpoint/2010/main" val="37850573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EAE8E2"/>
                </a:solidFill>
                <a:latin typeface="Times New Roman"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EAE8E2"/>
                </a:solidFill>
                <a:latin typeface="Times New Roman"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fld id="{EE1721CD-55AE-3B46-853E-82DFFECE7AC3}" type="datetime1">
              <a:rPr lang="en-US"/>
              <a:pPr>
                <a:defRPr/>
              </a:pPr>
              <a:t>2/15/23</a:t>
            </a:fld>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B92761B7-11EC-3940-88B9-4B836601650A}" type="slidenum">
              <a:rPr lang="en-US"/>
              <a:pPr>
                <a:defRPr/>
              </a:pPr>
              <a:t>‹#›</a:t>
            </a:fld>
            <a:endParaRPr lang="en-US"/>
          </a:p>
        </p:txBody>
      </p:sp>
    </p:spTree>
    <p:extLst>
      <p:ext uri="{BB962C8B-B14F-4D97-AF65-F5344CB8AC3E}">
        <p14:creationId xmlns:p14="http://schemas.microsoft.com/office/powerpoint/2010/main" val="27456277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AD8CC11E-77AF-AA4C-9A0D-82206B49C291}" type="datetime1">
              <a:rPr lang="en-US"/>
              <a:pPr>
                <a:defRPr/>
              </a:pPr>
              <a:t>2/15/23</a:t>
            </a:fld>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A6EB324-A2FA-BC41-95FA-FA82705C3704}" type="slidenum">
              <a:rPr lang="en-US"/>
              <a:pPr>
                <a:defRPr/>
              </a:pPr>
              <a:t>‹#›</a:t>
            </a:fld>
            <a:endParaRPr lang="en-US"/>
          </a:p>
        </p:txBody>
      </p:sp>
    </p:spTree>
    <p:extLst>
      <p:ext uri="{BB962C8B-B14F-4D97-AF65-F5344CB8AC3E}">
        <p14:creationId xmlns:p14="http://schemas.microsoft.com/office/powerpoint/2010/main" val="6034641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fld id="{567107E8-5C93-BA4F-BD9E-98E3341CD2B9}" type="datetime1">
              <a:rPr lang="en-US"/>
              <a:pPr>
                <a:defRPr/>
              </a:pPr>
              <a:t>2/15/23</a:t>
            </a:fld>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5E6BE392-B68F-514C-9904-F4D593A947C4}" type="slidenum">
              <a:rPr lang="en-US"/>
              <a:pPr>
                <a:defRPr/>
              </a:pPr>
              <a:t>‹#›</a:t>
            </a:fld>
            <a:endParaRPr lang="en-US"/>
          </a:p>
        </p:txBody>
      </p:sp>
    </p:spTree>
    <p:extLst>
      <p:ext uri="{BB962C8B-B14F-4D97-AF65-F5344CB8AC3E}">
        <p14:creationId xmlns:p14="http://schemas.microsoft.com/office/powerpoint/2010/main" val="4406218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fld id="{0BD2D425-ED2D-1C45-8D72-90F789C64D65}" type="datetime1">
              <a:rPr lang="en-US"/>
              <a:pPr>
                <a:defRPr/>
              </a:pPr>
              <a:t>2/15/23</a:t>
            </a:fld>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40E9856B-2D99-AB4D-AB96-09D3D5941F80}" type="slidenum">
              <a:rPr lang="en-US"/>
              <a:pPr>
                <a:defRPr/>
              </a:pPr>
              <a:t>‹#›</a:t>
            </a:fld>
            <a:endParaRPr lang="en-US"/>
          </a:p>
        </p:txBody>
      </p:sp>
    </p:spTree>
    <p:extLst>
      <p:ext uri="{BB962C8B-B14F-4D97-AF65-F5344CB8AC3E}">
        <p14:creationId xmlns:p14="http://schemas.microsoft.com/office/powerpoint/2010/main" val="29244308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fld id="{5BB84D70-9E64-1D4A-8A7E-A7926D21031E}" type="datetime1">
              <a:rPr lang="en-US"/>
              <a:pPr>
                <a:defRPr/>
              </a:pPr>
              <a:t>2/15/23</a:t>
            </a:fld>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02E9D1DB-5FA8-E645-B6BA-2583D3C5DF8B}" type="slidenum">
              <a:rPr lang="en-US"/>
              <a:pPr>
                <a:defRPr/>
              </a:pPr>
              <a:t>‹#›</a:t>
            </a:fld>
            <a:endParaRPr lang="en-US"/>
          </a:p>
        </p:txBody>
      </p:sp>
    </p:spTree>
    <p:extLst>
      <p:ext uri="{BB962C8B-B14F-4D97-AF65-F5344CB8AC3E}">
        <p14:creationId xmlns:p14="http://schemas.microsoft.com/office/powerpoint/2010/main" val="27520687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fld id="{86FF27E9-7FEA-484E-B623-D08A4B04C6A3}" type="datetime1">
              <a:rPr lang="en-US"/>
              <a:pPr>
                <a:defRPr/>
              </a:pPr>
              <a:t>2/15/23</a:t>
            </a:fld>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611ED126-5B86-4C41-B0C1-B85600EA561A}" type="slidenum">
              <a:rPr lang="en-US"/>
              <a:pPr>
                <a:defRPr/>
              </a:pPr>
              <a:t>‹#›</a:t>
            </a:fld>
            <a:endParaRPr lang="en-US"/>
          </a:p>
        </p:txBody>
      </p:sp>
    </p:spTree>
    <p:extLst>
      <p:ext uri="{BB962C8B-B14F-4D97-AF65-F5344CB8AC3E}">
        <p14:creationId xmlns:p14="http://schemas.microsoft.com/office/powerpoint/2010/main" val="2489005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fld id="{171CC08F-8E6C-CD4E-87B3-DCF06F2D63D3}" type="datetime1">
              <a:rPr lang="en-US"/>
              <a:pPr>
                <a:defRPr/>
              </a:pPr>
              <a:t>2/15/23</a:t>
            </a:fld>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F2434365-B352-7547-B156-3821299B3B12}" type="slidenum">
              <a:rPr lang="en-US"/>
              <a:pPr>
                <a:defRPr/>
              </a:pPr>
              <a:t>‹#›</a:t>
            </a:fld>
            <a:endParaRPr lang="en-US"/>
          </a:p>
        </p:txBody>
      </p:sp>
    </p:spTree>
    <p:extLst>
      <p:ext uri="{BB962C8B-B14F-4D97-AF65-F5344CB8AC3E}">
        <p14:creationId xmlns:p14="http://schemas.microsoft.com/office/powerpoint/2010/main" val="34925277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058F9EE9-B0C0-924A-90CC-4F7427D98789}" type="datetime1">
              <a:rPr lang="en-US"/>
              <a:pPr>
                <a:defRPr/>
              </a:pPr>
              <a:t>2/15/23</a:t>
            </a:fld>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7139F2CC-EAB6-F84B-B7B0-387F87997CF7}" type="slidenum">
              <a:rPr lang="en-US"/>
              <a:pPr>
                <a:defRPr/>
              </a:pPr>
              <a:t>‹#›</a:t>
            </a:fld>
            <a:endParaRPr lang="en-US"/>
          </a:p>
        </p:txBody>
      </p:sp>
    </p:spTree>
    <p:extLst>
      <p:ext uri="{BB962C8B-B14F-4D97-AF65-F5344CB8AC3E}">
        <p14:creationId xmlns:p14="http://schemas.microsoft.com/office/powerpoint/2010/main" val="39642398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78DCCEA8-D47A-084D-A94A-B166AA3DD155}" type="datetime1">
              <a:rPr lang="en-US"/>
              <a:pPr>
                <a:defRPr/>
              </a:pPr>
              <a:t>2/15/23</a:t>
            </a:fld>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C5F8A67D-6900-7F48-B844-A91439DB9BE2}" type="slidenum">
              <a:rPr lang="en-US"/>
              <a:pPr>
                <a:defRPr/>
              </a:pPr>
              <a:t>‹#›</a:t>
            </a:fld>
            <a:endParaRPr lang="en-US"/>
          </a:p>
        </p:txBody>
      </p:sp>
    </p:spTree>
    <p:extLst>
      <p:ext uri="{BB962C8B-B14F-4D97-AF65-F5344CB8AC3E}">
        <p14:creationId xmlns:p14="http://schemas.microsoft.com/office/powerpoint/2010/main" val="6322660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EEA258F1-7322-5A42-817E-BC3201BEE51B}" type="datetime1">
              <a:rPr lang="en-US"/>
              <a:pPr>
                <a:defRPr/>
              </a:pPr>
              <a:t>2/15/23</a:t>
            </a:fld>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1885CCC7-D2F5-6840-B97C-41E5DC616D96}" type="slidenum">
              <a:rPr lang="en-US"/>
              <a:pPr>
                <a:defRPr/>
              </a:pPr>
              <a:t>‹#›</a:t>
            </a:fld>
            <a:endParaRPr lang="en-US"/>
          </a:p>
        </p:txBody>
      </p:sp>
    </p:spTree>
    <p:extLst>
      <p:ext uri="{BB962C8B-B14F-4D97-AF65-F5344CB8AC3E}">
        <p14:creationId xmlns:p14="http://schemas.microsoft.com/office/powerpoint/2010/main" val="3562732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EB5387-AE2A-6F49-8B0F-59FE6069AEF3}" type="slidenum">
              <a:rPr lang="en-US"/>
              <a:pPr>
                <a:defRPr/>
              </a:pPr>
              <a:t>‹#›</a:t>
            </a:fld>
            <a:endParaRPr lang="en-US"/>
          </a:p>
        </p:txBody>
      </p:sp>
    </p:spTree>
    <p:extLst>
      <p:ext uri="{BB962C8B-B14F-4D97-AF65-F5344CB8AC3E}">
        <p14:creationId xmlns:p14="http://schemas.microsoft.com/office/powerpoint/2010/main" val="20213453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19B13998-D52A-8F40-940C-40D6360C799D}" type="datetime1">
              <a:rPr lang="en-US"/>
              <a:pPr>
                <a:defRPr/>
              </a:pPr>
              <a:t>2/15/23</a:t>
            </a:fld>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42DBA0D1-A5E2-B841-90AC-DCA046A8D69A}" type="slidenum">
              <a:rPr lang="en-US"/>
              <a:pPr>
                <a:defRPr/>
              </a:pPr>
              <a:t>‹#›</a:t>
            </a:fld>
            <a:endParaRPr lang="en-US"/>
          </a:p>
        </p:txBody>
      </p:sp>
    </p:spTree>
    <p:extLst>
      <p:ext uri="{BB962C8B-B14F-4D97-AF65-F5344CB8AC3E}">
        <p14:creationId xmlns:p14="http://schemas.microsoft.com/office/powerpoint/2010/main" val="6718794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20967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50897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557039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0F39F1-975E-9548-A977-8000ECF039A7}" type="slidenum">
              <a:rPr lang="en-US"/>
              <a:pPr>
                <a:defRPr/>
              </a:pPr>
              <a:t>‹#›</a:t>
            </a:fld>
            <a:endParaRPr lang="en-US"/>
          </a:p>
        </p:txBody>
      </p:sp>
    </p:spTree>
    <p:extLst>
      <p:ext uri="{BB962C8B-B14F-4D97-AF65-F5344CB8AC3E}">
        <p14:creationId xmlns:p14="http://schemas.microsoft.com/office/powerpoint/2010/main" val="4275993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6C3233-D7E8-1E4D-9248-7601D630DC28}" type="slidenum">
              <a:rPr lang="en-US"/>
              <a:pPr>
                <a:defRPr/>
              </a:pPr>
              <a:t>‹#›</a:t>
            </a:fld>
            <a:endParaRPr lang="en-US"/>
          </a:p>
        </p:txBody>
      </p:sp>
    </p:spTree>
    <p:extLst>
      <p:ext uri="{BB962C8B-B14F-4D97-AF65-F5344CB8AC3E}">
        <p14:creationId xmlns:p14="http://schemas.microsoft.com/office/powerpoint/2010/main" val="19678161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5B1DDB-6F0D-524C-9537-5E6F5F8E569E}" type="slidenum">
              <a:rPr lang="en-US"/>
              <a:pPr>
                <a:defRPr/>
              </a:pPr>
              <a:t>‹#›</a:t>
            </a:fld>
            <a:endParaRPr lang="en-US"/>
          </a:p>
        </p:txBody>
      </p:sp>
    </p:spTree>
    <p:extLst>
      <p:ext uri="{BB962C8B-B14F-4D97-AF65-F5344CB8AC3E}">
        <p14:creationId xmlns:p14="http://schemas.microsoft.com/office/powerpoint/2010/main" val="2031979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B010F6-5D29-9A40-AAB3-EC44ED95AEDC}" type="slidenum">
              <a:rPr lang="en-US"/>
              <a:pPr>
                <a:defRPr/>
              </a:pPr>
              <a:t>‹#›</a:t>
            </a:fld>
            <a:endParaRPr lang="en-US"/>
          </a:p>
        </p:txBody>
      </p:sp>
    </p:spTree>
    <p:extLst>
      <p:ext uri="{BB962C8B-B14F-4D97-AF65-F5344CB8AC3E}">
        <p14:creationId xmlns:p14="http://schemas.microsoft.com/office/powerpoint/2010/main" val="16702666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D1C75C0-343D-B94A-A47D-2045B37C74AC}" type="slidenum">
              <a:rPr lang="en-US"/>
              <a:pPr>
                <a:defRPr/>
              </a:pPr>
              <a:t>‹#›</a:t>
            </a:fld>
            <a:endParaRPr lang="en-US"/>
          </a:p>
        </p:txBody>
      </p:sp>
    </p:spTree>
    <p:extLst>
      <p:ext uri="{BB962C8B-B14F-4D97-AF65-F5344CB8AC3E}">
        <p14:creationId xmlns:p14="http://schemas.microsoft.com/office/powerpoint/2010/main" val="40795843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3A10A1D-886D-3E4F-AC08-6AA51B4DBB97}" type="slidenum">
              <a:rPr lang="en-US"/>
              <a:pPr>
                <a:defRPr/>
              </a:pPr>
              <a:t>‹#›</a:t>
            </a:fld>
            <a:endParaRPr lang="en-US"/>
          </a:p>
        </p:txBody>
      </p:sp>
    </p:spTree>
    <p:extLst>
      <p:ext uri="{BB962C8B-B14F-4D97-AF65-F5344CB8AC3E}">
        <p14:creationId xmlns:p14="http://schemas.microsoft.com/office/powerpoint/2010/main" val="2403742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6.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1.xml"/><Relationship Id="rId1" Type="http://schemas.openxmlformats.org/officeDocument/2006/relationships/slideLayout" Target="../slideLayouts/slideLayout77.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79.xml"/><Relationship Id="rId1" Type="http://schemas.openxmlformats.org/officeDocument/2006/relationships/slideLayout" Target="../slideLayouts/slideLayout7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6.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3.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7.png"/></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92.xml"/><Relationship Id="rId1" Type="http://schemas.openxmlformats.org/officeDocument/2006/relationships/slideLayout" Target="../slideLayouts/slideLayout91.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9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7.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3.jpe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image" Target="../media/image5.jpeg"/><Relationship Id="rId5" Type="http://schemas.openxmlformats.org/officeDocument/2006/relationships/theme" Target="../theme/theme7.xml"/><Relationship Id="rId4"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8.xml"/><Relationship Id="rId1" Type="http://schemas.openxmlformats.org/officeDocument/2006/relationships/slideLayout" Target="../slideLayouts/slideLayout73.xml"/><Relationship Id="rId4"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75.xml"/><Relationship Id="rId1"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A0D4EF41-FDB7-1447-B5F0-4292F2B0529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70" r:id="rId1"/>
    <p:sldLayoutId id="2147484671" r:id="rId2"/>
    <p:sldLayoutId id="2147484672" r:id="rId3"/>
    <p:sldLayoutId id="2147484673" r:id="rId4"/>
    <p:sldLayoutId id="2147484674" r:id="rId5"/>
    <p:sldLayoutId id="2147484675" r:id="rId6"/>
    <p:sldLayoutId id="2147484676" r:id="rId7"/>
    <p:sldLayoutId id="2147484677" r:id="rId8"/>
    <p:sldLayoutId id="2147484678" r:id="rId9"/>
    <p:sldLayoutId id="2147484679" r:id="rId10"/>
    <p:sldLayoutId id="21474846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778" name="Group 1026"/>
          <p:cNvGrpSpPr>
            <a:grpSpLocks/>
          </p:cNvGrpSpPr>
          <p:nvPr/>
        </p:nvGrpSpPr>
        <p:grpSpPr bwMode="auto">
          <a:xfrm>
            <a:off x="0" y="0"/>
            <a:ext cx="9132888" cy="6845300"/>
            <a:chOff x="0" y="0"/>
            <a:chExt cx="5753" cy="4312"/>
          </a:xfrm>
        </p:grpSpPr>
        <p:sp>
          <p:nvSpPr>
            <p:cNvPr id="75781"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grpSp>
          <p:nvGrpSpPr>
            <p:cNvPr id="75782"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1800">
                  <a:solidFill>
                    <a:srgbClr val="FFFFFF"/>
                  </a:solidFill>
                  <a:latin typeface="Times New Roman" charset="0"/>
                  <a:ea typeface="+mn-ea"/>
                  <a:cs typeface="+mn-cs"/>
                </a:endParaRPr>
              </a:p>
            </p:txBody>
          </p:sp>
          <p:sp>
            <p:nvSpPr>
              <p:cNvPr id="75788"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5789"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5790"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5791"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5792"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5793"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5794"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5795"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5796"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5797"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5798"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5799"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5800"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5801"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5802"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5803"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5804"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5805"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5806"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5807"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5808"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75809"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75783" name="Group 1052"/>
            <p:cNvGrpSpPr>
              <a:grpSpLocks/>
            </p:cNvGrpSpPr>
            <p:nvPr/>
          </p:nvGrpSpPr>
          <p:grpSpPr bwMode="auto">
            <a:xfrm>
              <a:off x="0" y="0"/>
              <a:ext cx="1246" cy="1232"/>
              <a:chOff x="0" y="0"/>
              <a:chExt cx="1246" cy="1232"/>
            </a:xfrm>
          </p:grpSpPr>
          <p:sp>
            <p:nvSpPr>
              <p:cNvPr id="75784"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75785"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75786"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grpSp>
      </p:grpSp>
      <p:sp>
        <p:nvSpPr>
          <p:cNvPr id="75779"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8.0.03d.</a:t>
            </a:r>
          </a:p>
        </p:txBody>
      </p:sp>
    </p:spTree>
  </p:cSld>
  <p:clrMap bg1="dk2" tx1="lt1" bg2="dk1" tx2="lt2" accent1="accent1" accent2="accent2" accent3="accent3" accent4="accent4" accent5="accent5" accent6="accent6" hlink="hlink" folHlink="folHlink"/>
  <p:sldLayoutIdLst>
    <p:sldLayoutId id="2147484737" r:id="rId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charset="0"/>
                <a:ea typeface="Osaka" charset="0"/>
                <a:cs typeface="Osaka" charset="0"/>
              </a:defRPr>
            </a:lvl1pPr>
          </a:lstStyle>
          <a:p>
            <a:pPr>
              <a:defRPr/>
            </a:pPr>
            <a:fld id="{C8D24948-3526-4C40-933F-1E4A66F82B0D}" type="datetime1">
              <a:rPr lang="en-US"/>
              <a:pPr>
                <a:defRPr/>
              </a:pPr>
              <a:t>2/15/23</a:t>
            </a:fld>
            <a:endParaRPr lang="en-US"/>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charset="0"/>
                <a:ea typeface="Osaka"/>
                <a:cs typeface="Osaka"/>
              </a:defRPr>
            </a:lvl1pPr>
          </a:lstStyle>
          <a:p>
            <a:pPr>
              <a:defRPr/>
            </a:pPr>
            <a:endParaRPr lang="en-US"/>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a:defRPr/>
            </a:pPr>
            <a:fld id="{7EA02CFB-A824-7C40-AC70-A9C0FE39BAB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85" r:id="rId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464E49B-C75D-F34F-B4D5-6ECF3CE225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38" r:id="rId1"/>
    <p:sldLayoutId id="2147484739"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1026"/>
          <p:cNvGrpSpPr>
            <a:grpSpLocks/>
          </p:cNvGrpSpPr>
          <p:nvPr/>
        </p:nvGrpSpPr>
        <p:grpSpPr bwMode="auto">
          <a:xfrm>
            <a:off x="0" y="0"/>
            <a:ext cx="9144000" cy="6858000"/>
            <a:chOff x="0" y="0"/>
            <a:chExt cx="5760" cy="4320"/>
          </a:xfrm>
        </p:grpSpPr>
        <p:sp>
          <p:nvSpPr>
            <p:cNvPr id="81928"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EAE8E2"/>
                </a:solidFill>
                <a:latin typeface="Times New Roman" charset="0"/>
              </a:endParaRPr>
            </a:p>
          </p:txBody>
        </p:sp>
        <p:sp>
          <p:nvSpPr>
            <p:cNvPr id="81929"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EAE8E2"/>
                </a:solidFill>
                <a:latin typeface="Times New Roman" charset="0"/>
              </a:endParaRPr>
            </a:p>
          </p:txBody>
        </p:sp>
        <p:pic>
          <p:nvPicPr>
            <p:cNvPr id="81930" name="Picture 1029"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24"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8E2"/>
                </a:solidFill>
                <a:latin typeface="Arial Narrow" charset="0"/>
              </a:defRPr>
            </a:lvl1pPr>
          </a:lstStyle>
          <a:p>
            <a:pPr>
              <a:defRPr/>
            </a:pPr>
            <a:fld id="{7EDD62FE-FD71-4E45-ADF4-D549AB137BD6}" type="datetime1">
              <a:rPr lang="en-US"/>
              <a:pPr>
                <a:defRPr/>
              </a:pPr>
              <a:t>2/15/23</a:t>
            </a:fld>
            <a:endParaRPr lang="en-US"/>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8E2"/>
                </a:solidFill>
                <a:latin typeface="Arial Narrow" pitchFamily="-108" charset="0"/>
                <a:ea typeface="+mn-ea"/>
                <a:cs typeface="+mn-cs"/>
              </a:defRPr>
            </a:lvl1pPr>
          </a:lstStyle>
          <a:p>
            <a:pPr>
              <a:defRPr/>
            </a:pPr>
            <a:endParaRPr lang="en-US"/>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8E2"/>
                </a:solidFill>
                <a:latin typeface="Arial Narrow" charset="0"/>
              </a:defRPr>
            </a:lvl1pPr>
          </a:lstStyle>
          <a:p>
            <a:pPr>
              <a:defRPr/>
            </a:pPr>
            <a:fld id="{03631181-2B47-1640-8036-E1FEF0100B9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86" r:id="rId1"/>
    <p:sldLayoutId id="2147484740" r:id="rId2"/>
    <p:sldLayoutId id="2147484741" r:id="rId3"/>
    <p:sldLayoutId id="2147484742" r:id="rId4"/>
    <p:sldLayoutId id="2147484743" r:id="rId5"/>
    <p:sldLayoutId id="2147484744" r:id="rId6"/>
    <p:sldLayoutId id="2147484745" r:id="rId7"/>
    <p:sldLayoutId id="2147484746" r:id="rId8"/>
    <p:sldLayoutId id="2147484747" r:id="rId9"/>
    <p:sldLayoutId id="2147484748" r:id="rId10"/>
    <p:sldLayoutId id="214748474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94210" name="Group 2"/>
          <p:cNvGrpSpPr>
            <a:grpSpLocks/>
          </p:cNvGrpSpPr>
          <p:nvPr/>
        </p:nvGrpSpPr>
        <p:grpSpPr bwMode="auto">
          <a:xfrm>
            <a:off x="0" y="0"/>
            <a:ext cx="9145588" cy="6845300"/>
            <a:chOff x="0" y="0"/>
            <a:chExt cx="5761" cy="4312"/>
          </a:xfrm>
        </p:grpSpPr>
        <p:sp>
          <p:nvSpPr>
            <p:cNvPr id="94213"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94214"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94211"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94212"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50" r:id="rId1"/>
    <p:sldLayoutId id="2147484751"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9" charset="-128"/>
          <a:cs typeface="ＭＳ Ｐゴシック" pitchFamily="-109"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7" charset="-128"/>
          <a:cs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95234" name="Group 2"/>
          <p:cNvGrpSpPr>
            <a:grpSpLocks/>
          </p:cNvGrpSpPr>
          <p:nvPr/>
        </p:nvGrpSpPr>
        <p:grpSpPr bwMode="auto">
          <a:xfrm>
            <a:off x="0" y="0"/>
            <a:ext cx="9145588" cy="6845300"/>
            <a:chOff x="0" y="0"/>
            <a:chExt cx="5761" cy="4312"/>
          </a:xfrm>
        </p:grpSpPr>
        <p:sp>
          <p:nvSpPr>
            <p:cNvPr id="95237"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Times New Roman" charset="0"/>
              </a:endParaRPr>
            </a:p>
          </p:txBody>
        </p:sp>
        <p:sp useBgFill="1">
          <p:nvSpPr>
            <p:cNvPr id="95238"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95235"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95236"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5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4BF9212F-32BB-614A-ADD2-6FC2C4B269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53" r:id="rId1"/>
    <p:sldLayoutId id="2147484754" r:id="rId2"/>
    <p:sldLayoutId id="2147484755" r:id="rId3"/>
    <p:sldLayoutId id="2147484756" r:id="rId4"/>
    <p:sldLayoutId id="2147484757" r:id="rId5"/>
    <p:sldLayoutId id="2147484758" r:id="rId6"/>
    <p:sldLayoutId id="2147484759" r:id="rId7"/>
    <p:sldLayoutId id="2147484760" r:id="rId8"/>
    <p:sldLayoutId id="2147484761" r:id="rId9"/>
    <p:sldLayoutId id="2147484762" r:id="rId10"/>
    <p:sldLayoutId id="2147484763" r:id="rId11"/>
    <p:sldLayoutId id="2147484764" r:id="rId12"/>
    <p:sldLayoutId id="21474847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59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1028"/>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6149" name="Rectangle 1029"/>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6150" name="Rectangle 1030"/>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58DF9C6-9930-4E4D-80FB-7A0B8C650DF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155A52F-53D5-224C-B717-AFBD304AD3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6350" y="6350"/>
            <a:ext cx="9118600" cy="6832600"/>
            <a:chOff x="4" y="4"/>
            <a:chExt cx="5744" cy="4304"/>
          </a:xfrm>
        </p:grpSpPr>
        <p:sp>
          <p:nvSpPr>
            <p:cNvPr id="25605" name="Rectangle 3"/>
            <p:cNvSpPr>
              <a:spLocks noChangeArrowheads="1"/>
            </p:cNvSpPr>
            <p:nvPr/>
          </p:nvSpPr>
          <p:spPr bwMode="auto">
            <a:xfrm>
              <a:off x="4" y="4"/>
              <a:ext cx="5744" cy="4304"/>
            </a:xfrm>
            <a:prstGeom prst="rect">
              <a:avLst/>
            </a:prstGeom>
            <a:solidFill>
              <a:schemeClr val="folHlink"/>
            </a:solidFill>
            <a:ln w="12700">
              <a:solidFill>
                <a:schemeClr val="tx1"/>
              </a:solidFill>
              <a:miter lim="800000"/>
              <a:headEnd/>
              <a:tailEnd/>
            </a:ln>
          </p:spPr>
          <p:txBody>
            <a:bodyPr wrap="none" anchor="ctr"/>
            <a:lstStyle/>
            <a:p>
              <a:endParaRPr lang="en-US"/>
            </a:p>
          </p:txBody>
        </p:sp>
        <p:grpSp>
          <p:nvGrpSpPr>
            <p:cNvPr id="25606" name="Group 4"/>
            <p:cNvGrpSpPr>
              <a:grpSpLocks/>
            </p:cNvGrpSpPr>
            <p:nvPr/>
          </p:nvGrpSpPr>
          <p:grpSpPr bwMode="auto">
            <a:xfrm>
              <a:off x="288" y="225"/>
              <a:ext cx="5185" cy="3895"/>
              <a:chOff x="288" y="225"/>
              <a:chExt cx="5185" cy="3895"/>
            </a:xfrm>
          </p:grpSpPr>
          <p:sp>
            <p:nvSpPr>
              <p:cNvPr id="25607" name="Freeform 5"/>
              <p:cNvSpPr>
                <a:spLocks/>
              </p:cNvSpPr>
              <p:nvPr/>
            </p:nvSpPr>
            <p:spPr bwMode="auto">
              <a:xfrm>
                <a:off x="288" y="228"/>
                <a:ext cx="5185" cy="103"/>
              </a:xfrm>
              <a:custGeom>
                <a:avLst/>
                <a:gdLst>
                  <a:gd name="T0" fmla="*/ 0 w 5185"/>
                  <a:gd name="T1" fmla="*/ 0 h 103"/>
                  <a:gd name="T2" fmla="*/ 5184 w 5185"/>
                  <a:gd name="T3" fmla="*/ 3 h 103"/>
                  <a:gd name="T4" fmla="*/ 5093 w 5185"/>
                  <a:gd name="T5" fmla="*/ 102 h 103"/>
                  <a:gd name="T6" fmla="*/ 88 w 5185"/>
                  <a:gd name="T7" fmla="*/ 102 h 103"/>
                  <a:gd name="T8" fmla="*/ 0 w 5185"/>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5" h="103">
                    <a:moveTo>
                      <a:pt x="0" y="0"/>
                    </a:moveTo>
                    <a:lnTo>
                      <a:pt x="5184" y="3"/>
                    </a:lnTo>
                    <a:lnTo>
                      <a:pt x="5093" y="102"/>
                    </a:lnTo>
                    <a:lnTo>
                      <a:pt x="88" y="102"/>
                    </a:lnTo>
                    <a:lnTo>
                      <a:pt x="0" y="0"/>
                    </a:lnTo>
                  </a:path>
                </a:pathLst>
              </a:custGeom>
              <a:solidFill>
                <a:srgbClr val="00FFFF"/>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nvGrpSpPr>
              <p:cNvPr id="25608" name="Group 6"/>
              <p:cNvGrpSpPr>
                <a:grpSpLocks/>
              </p:cNvGrpSpPr>
              <p:nvPr/>
            </p:nvGrpSpPr>
            <p:grpSpPr bwMode="auto">
              <a:xfrm>
                <a:off x="288" y="231"/>
                <a:ext cx="86" cy="3889"/>
                <a:chOff x="288" y="231"/>
                <a:chExt cx="86" cy="3889"/>
              </a:xfrm>
            </p:grpSpPr>
            <p:sp>
              <p:nvSpPr>
                <p:cNvPr id="25614" name="Freeform 7"/>
                <p:cNvSpPr>
                  <a:spLocks/>
                </p:cNvSpPr>
                <p:nvPr/>
              </p:nvSpPr>
              <p:spPr bwMode="auto">
                <a:xfrm>
                  <a:off x="288" y="231"/>
                  <a:ext cx="86" cy="913"/>
                </a:xfrm>
                <a:custGeom>
                  <a:avLst/>
                  <a:gdLst>
                    <a:gd name="T0" fmla="*/ 0 w 86"/>
                    <a:gd name="T1" fmla="*/ 0 h 913"/>
                    <a:gd name="T2" fmla="*/ 85 w 86"/>
                    <a:gd name="T3" fmla="*/ 96 h 913"/>
                    <a:gd name="T4" fmla="*/ 85 w 86"/>
                    <a:gd name="T5" fmla="*/ 816 h 913"/>
                    <a:gd name="T6" fmla="*/ 0 w 86"/>
                    <a:gd name="T7" fmla="*/ 912 h 913"/>
                    <a:gd name="T8" fmla="*/ 0 w 86"/>
                    <a:gd name="T9" fmla="*/ 0 h 9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913">
                      <a:moveTo>
                        <a:pt x="0" y="0"/>
                      </a:moveTo>
                      <a:lnTo>
                        <a:pt x="85" y="96"/>
                      </a:lnTo>
                      <a:lnTo>
                        <a:pt x="85" y="816"/>
                      </a:lnTo>
                      <a:lnTo>
                        <a:pt x="0" y="912"/>
                      </a:lnTo>
                      <a:lnTo>
                        <a:pt x="0" y="0"/>
                      </a:lnTo>
                    </a:path>
                  </a:pathLst>
                </a:custGeom>
                <a:solidFill>
                  <a:srgbClr val="00C0C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15" name="Freeform 8"/>
                <p:cNvSpPr>
                  <a:spLocks/>
                </p:cNvSpPr>
                <p:nvPr/>
              </p:nvSpPr>
              <p:spPr bwMode="auto">
                <a:xfrm>
                  <a:off x="288" y="846"/>
                  <a:ext cx="79" cy="3274"/>
                </a:xfrm>
                <a:custGeom>
                  <a:avLst/>
                  <a:gdLst>
                    <a:gd name="T0" fmla="*/ 0 w 79"/>
                    <a:gd name="T1" fmla="*/ 0 h 3274"/>
                    <a:gd name="T2" fmla="*/ 78 w 79"/>
                    <a:gd name="T3" fmla="*/ 107 h 3274"/>
                    <a:gd name="T4" fmla="*/ 78 w 79"/>
                    <a:gd name="T5" fmla="*/ 3166 h 3274"/>
                    <a:gd name="T6" fmla="*/ 0 w 79"/>
                    <a:gd name="T7" fmla="*/ 3273 h 3274"/>
                    <a:gd name="T8" fmla="*/ 0 w 79"/>
                    <a:gd name="T9" fmla="*/ 0 h 3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3274">
                      <a:moveTo>
                        <a:pt x="0" y="0"/>
                      </a:moveTo>
                      <a:lnTo>
                        <a:pt x="78" y="107"/>
                      </a:lnTo>
                      <a:lnTo>
                        <a:pt x="78" y="3166"/>
                      </a:lnTo>
                      <a:lnTo>
                        <a:pt x="0" y="3273"/>
                      </a:lnTo>
                      <a:lnTo>
                        <a:pt x="0" y="0"/>
                      </a:lnTo>
                    </a:path>
                  </a:pathLst>
                </a:custGeom>
                <a:solidFill>
                  <a:srgbClr val="00C0C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5609" name="Group 9"/>
              <p:cNvGrpSpPr>
                <a:grpSpLocks/>
              </p:cNvGrpSpPr>
              <p:nvPr/>
            </p:nvGrpSpPr>
            <p:grpSpPr bwMode="auto">
              <a:xfrm>
                <a:off x="5386" y="225"/>
                <a:ext cx="87" cy="3886"/>
                <a:chOff x="5386" y="225"/>
                <a:chExt cx="87" cy="3886"/>
              </a:xfrm>
            </p:grpSpPr>
            <p:sp>
              <p:nvSpPr>
                <p:cNvPr id="25612" name="Freeform 10"/>
                <p:cNvSpPr>
                  <a:spLocks/>
                </p:cNvSpPr>
                <p:nvPr/>
              </p:nvSpPr>
              <p:spPr bwMode="auto">
                <a:xfrm>
                  <a:off x="5386" y="225"/>
                  <a:ext cx="87" cy="910"/>
                </a:xfrm>
                <a:custGeom>
                  <a:avLst/>
                  <a:gdLst>
                    <a:gd name="T0" fmla="*/ 86 w 87"/>
                    <a:gd name="T1" fmla="*/ 0 h 910"/>
                    <a:gd name="T2" fmla="*/ 0 w 87"/>
                    <a:gd name="T3" fmla="*/ 93 h 910"/>
                    <a:gd name="T4" fmla="*/ 0 w 87"/>
                    <a:gd name="T5" fmla="*/ 813 h 910"/>
                    <a:gd name="T6" fmla="*/ 86 w 87"/>
                    <a:gd name="T7" fmla="*/ 909 h 910"/>
                    <a:gd name="T8" fmla="*/ 86 w 87"/>
                    <a:gd name="T9" fmla="*/ 0 h 9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910">
                      <a:moveTo>
                        <a:pt x="86" y="0"/>
                      </a:moveTo>
                      <a:lnTo>
                        <a:pt x="0" y="93"/>
                      </a:lnTo>
                      <a:lnTo>
                        <a:pt x="0" y="813"/>
                      </a:lnTo>
                      <a:lnTo>
                        <a:pt x="86" y="909"/>
                      </a:lnTo>
                      <a:lnTo>
                        <a:pt x="86" y="0"/>
                      </a:lnTo>
                    </a:path>
                  </a:pathLst>
                </a:custGeom>
                <a:solidFill>
                  <a:srgbClr val="00606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13" name="Freeform 11"/>
                <p:cNvSpPr>
                  <a:spLocks/>
                </p:cNvSpPr>
                <p:nvPr/>
              </p:nvSpPr>
              <p:spPr bwMode="auto">
                <a:xfrm>
                  <a:off x="5386" y="786"/>
                  <a:ext cx="84" cy="3325"/>
                </a:xfrm>
                <a:custGeom>
                  <a:avLst/>
                  <a:gdLst>
                    <a:gd name="T0" fmla="*/ 83 w 84"/>
                    <a:gd name="T1" fmla="*/ 0 h 3325"/>
                    <a:gd name="T2" fmla="*/ 3 w 84"/>
                    <a:gd name="T3" fmla="*/ 109 h 3325"/>
                    <a:gd name="T4" fmla="*/ 0 w 84"/>
                    <a:gd name="T5" fmla="*/ 3233 h 3325"/>
                    <a:gd name="T6" fmla="*/ 83 w 84"/>
                    <a:gd name="T7" fmla="*/ 3324 h 3325"/>
                    <a:gd name="T8" fmla="*/ 83 w 84"/>
                    <a:gd name="T9" fmla="*/ 0 h 33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3325">
                      <a:moveTo>
                        <a:pt x="83" y="0"/>
                      </a:moveTo>
                      <a:lnTo>
                        <a:pt x="3" y="109"/>
                      </a:lnTo>
                      <a:lnTo>
                        <a:pt x="0" y="3233"/>
                      </a:lnTo>
                      <a:lnTo>
                        <a:pt x="83" y="3324"/>
                      </a:lnTo>
                      <a:lnTo>
                        <a:pt x="83" y="0"/>
                      </a:lnTo>
                    </a:path>
                  </a:pathLst>
                </a:custGeom>
                <a:solidFill>
                  <a:srgbClr val="00606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25610" name="Freeform 12"/>
              <p:cNvSpPr>
                <a:spLocks/>
              </p:cNvSpPr>
              <p:nvPr/>
            </p:nvSpPr>
            <p:spPr bwMode="auto">
              <a:xfrm>
                <a:off x="288" y="4023"/>
                <a:ext cx="5185" cy="88"/>
              </a:xfrm>
              <a:custGeom>
                <a:avLst/>
                <a:gdLst>
                  <a:gd name="T0" fmla="*/ 0 w 5185"/>
                  <a:gd name="T1" fmla="*/ 87 h 88"/>
                  <a:gd name="T2" fmla="*/ 5184 w 5185"/>
                  <a:gd name="T3" fmla="*/ 87 h 88"/>
                  <a:gd name="T4" fmla="*/ 5095 w 5185"/>
                  <a:gd name="T5" fmla="*/ 0 h 88"/>
                  <a:gd name="T6" fmla="*/ 89 w 5185"/>
                  <a:gd name="T7" fmla="*/ 0 h 88"/>
                  <a:gd name="T8" fmla="*/ 0 w 5185"/>
                  <a:gd name="T9" fmla="*/ 87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5" h="88">
                    <a:moveTo>
                      <a:pt x="0" y="87"/>
                    </a:moveTo>
                    <a:lnTo>
                      <a:pt x="5184" y="87"/>
                    </a:lnTo>
                    <a:lnTo>
                      <a:pt x="5095" y="0"/>
                    </a:lnTo>
                    <a:lnTo>
                      <a:pt x="89" y="0"/>
                    </a:lnTo>
                    <a:lnTo>
                      <a:pt x="0" y="87"/>
                    </a:lnTo>
                  </a:path>
                </a:pathLst>
              </a:custGeom>
              <a:solidFill>
                <a:srgbClr val="004040"/>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5611" name="Rectangle 13"/>
              <p:cNvSpPr>
                <a:spLocks noChangeArrowheads="1"/>
              </p:cNvSpPr>
              <p:nvPr/>
            </p:nvSpPr>
            <p:spPr bwMode="auto">
              <a:xfrm>
                <a:off x="373" y="330"/>
                <a:ext cx="5013" cy="369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24590" name="Rectangle 14"/>
          <p:cNvSpPr>
            <a:spLocks noGrp="1" noChangeArrowheads="1"/>
          </p:cNvSpPr>
          <p:nvPr>
            <p:ph type="title"/>
          </p:nvPr>
        </p:nvSpPr>
        <p:spPr bwMode="auto">
          <a:xfrm>
            <a:off x="671513" y="614363"/>
            <a:ext cx="7772400" cy="1143000"/>
          </a:xfrm>
          <a:prstGeom prst="rect">
            <a:avLst/>
          </a:prstGeom>
          <a:noFill/>
          <a:ln w="12700">
            <a:noFill/>
            <a:miter lim="800000"/>
            <a:headEnd/>
            <a:tailEnd/>
          </a:ln>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sp>
        <p:nvSpPr>
          <p:cNvPr id="24591" name="Rectangle 15"/>
          <p:cNvSpPr>
            <a:spLocks noGrp="1" noChangeArrowheads="1"/>
          </p:cNvSpPr>
          <p:nvPr>
            <p:ph type="body" idx="1"/>
          </p:nvPr>
        </p:nvSpPr>
        <p:spPr bwMode="auto">
          <a:xfrm>
            <a:off x="671513" y="1981200"/>
            <a:ext cx="77724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184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184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010E20B1-85D6-2E4E-85DB-CC9C638A500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03" r:id="rId1"/>
    <p:sldLayoutId id="2147484704" r:id="rId2"/>
    <p:sldLayoutId id="2147484705" r:id="rId3"/>
    <p:sldLayoutId id="2147484706" r:id="rId4"/>
    <p:sldLayoutId id="2147484707" r:id="rId5"/>
    <p:sldLayoutId id="2147484708" r:id="rId6"/>
    <p:sldLayoutId id="2147484709" r:id="rId7"/>
    <p:sldLayoutId id="2147484710" r:id="rId8"/>
    <p:sldLayoutId id="2147484711" r:id="rId9"/>
    <p:sldLayoutId id="2147484712" r:id="rId10"/>
    <p:sldLayoutId id="214748471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128"/>
                <a:cs typeface="ＭＳ Ｐゴシック"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128"/>
                <a:cs typeface="ＭＳ Ｐゴシック"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49FA0266-1E68-9D48-8D44-0A16F2D2360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14" r:id="rId1"/>
    <p:sldLayoutId id="2147484715" r:id="rId2"/>
    <p:sldLayoutId id="2147484716" r:id="rId3"/>
    <p:sldLayoutId id="2147484717" r:id="rId4"/>
    <p:sldLayoutId id="2147484718" r:id="rId5"/>
    <p:sldLayoutId id="2147484719" r:id="rId6"/>
    <p:sldLayoutId id="2147484720" r:id="rId7"/>
    <p:sldLayoutId id="2147484721" r:id="rId8"/>
    <p:sldLayoutId id="2147484722" r:id="rId9"/>
    <p:sldLayoutId id="2147484723" r:id="rId10"/>
    <p:sldLayoutId id="2147484724" r:id="rId11"/>
    <p:sldLayoutId id="2147484725" r:id="rId1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ahoma"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ahoma"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ahoma"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ahoma" charset="-52"/>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Tahoma" charset="-52"/>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Tahoma" charset="-52"/>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defRPr>
      </a:lvl5pPr>
      <a:lvl6pPr marL="2514600" indent="-228600" algn="l" rtl="0" fontAlgn="base">
        <a:spcBef>
          <a:spcPct val="20000"/>
        </a:spcBef>
        <a:spcAft>
          <a:spcPct val="0"/>
        </a:spcAft>
        <a:buFont typeface="Tahoma" charset="-52"/>
        <a:buChar char="•"/>
        <a:defRPr sz="2000">
          <a:solidFill>
            <a:schemeClr val="tx1"/>
          </a:solidFill>
          <a:latin typeface="+mn-lt"/>
          <a:ea typeface="+mn-ea"/>
        </a:defRPr>
      </a:lvl6pPr>
      <a:lvl7pPr marL="2971800" indent="-228600" algn="l" rtl="0" fontAlgn="base">
        <a:spcBef>
          <a:spcPct val="20000"/>
        </a:spcBef>
        <a:spcAft>
          <a:spcPct val="0"/>
        </a:spcAft>
        <a:buFont typeface="Tahoma" charset="-52"/>
        <a:buChar char="•"/>
        <a:defRPr sz="2000">
          <a:solidFill>
            <a:schemeClr val="tx1"/>
          </a:solidFill>
          <a:latin typeface="+mn-lt"/>
          <a:ea typeface="+mn-ea"/>
        </a:defRPr>
      </a:lvl7pPr>
      <a:lvl8pPr marL="3429000" indent="-228600" algn="l" rtl="0" fontAlgn="base">
        <a:spcBef>
          <a:spcPct val="20000"/>
        </a:spcBef>
        <a:spcAft>
          <a:spcPct val="0"/>
        </a:spcAft>
        <a:buFont typeface="Tahoma" charset="-52"/>
        <a:buChar char="•"/>
        <a:defRPr sz="2000">
          <a:solidFill>
            <a:schemeClr val="tx1"/>
          </a:solidFill>
          <a:latin typeface="+mn-lt"/>
          <a:ea typeface="+mn-ea"/>
        </a:defRPr>
      </a:lvl8pPr>
      <a:lvl9pPr marL="3886200" indent="-228600" algn="l" rtl="0" fontAlgn="base">
        <a:spcBef>
          <a:spcPct val="20000"/>
        </a:spcBef>
        <a:spcAft>
          <a:spcPct val="0"/>
        </a:spcAft>
        <a:buFont typeface="Tahoma" charset="-5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990600"/>
          </a:xfrm>
          <a:prstGeom prst="rect">
            <a:avLst/>
          </a:prstGeom>
          <a:noFill/>
          <a:ln w="9525">
            <a:noFill/>
            <a:miter lim="800000"/>
            <a:headEnd/>
            <a:tailEnd/>
          </a:ln>
          <a:effectLst>
            <a:outerShdw blurRad="6858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828800"/>
            <a:ext cx="7772400" cy="41148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843D3D4C-4D8B-3A4E-8310-DF082124C69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77" r:id="rId1"/>
    <p:sldLayoutId id="2147484726" r:id="rId2"/>
    <p:sldLayoutId id="2147484727" r:id="rId3"/>
    <p:sldLayoutId id="2147484728" r:id="rId4"/>
    <p:sldLayoutId id="2147484729" r:id="rId5"/>
    <p:sldLayoutId id="2147484730" r:id="rId6"/>
    <p:sldLayoutId id="2147484731" r:id="rId7"/>
    <p:sldLayoutId id="2147484732" r:id="rId8"/>
    <p:sldLayoutId id="2147484733" r:id="rId9"/>
    <p:sldLayoutId id="2147484734" r:id="rId10"/>
    <p:sldLayoutId id="2147484735" r:id="rId11"/>
    <p:sldLayoutId id="2147484736" r:id="rId12"/>
  </p:sldLayoutIdLst>
  <p:txStyles>
    <p:titleStyle>
      <a:lvl1pPr algn="r" rtl="0" eaLnBrk="0" fontAlgn="base" hangingPunct="0">
        <a:lnSpc>
          <a:spcPct val="90000"/>
        </a:lnSpc>
        <a:spcBef>
          <a:spcPct val="0"/>
        </a:spcBef>
        <a:spcAft>
          <a:spcPct val="0"/>
        </a:spcAft>
        <a:defRPr sz="4400" i="1">
          <a:solidFill>
            <a:schemeClr val="tx2"/>
          </a:solidFill>
          <a:latin typeface="+mj-lt"/>
          <a:ea typeface="ＭＳ Ｐゴシック" charset="-128"/>
          <a:cs typeface="ＭＳ Ｐゴシック" charset="-128"/>
        </a:defRPr>
      </a:lvl1pPr>
      <a:lvl2pPr algn="r" rtl="0" eaLnBrk="0" fontAlgn="base" hangingPunct="0">
        <a:lnSpc>
          <a:spcPct val="90000"/>
        </a:lnSpc>
        <a:spcBef>
          <a:spcPct val="0"/>
        </a:spcBef>
        <a:spcAft>
          <a:spcPct val="0"/>
        </a:spcAft>
        <a:defRPr sz="4400" i="1">
          <a:solidFill>
            <a:schemeClr val="tx2"/>
          </a:solidFill>
          <a:latin typeface="Arial" charset="0"/>
          <a:ea typeface="ＭＳ Ｐゴシック" charset="-128"/>
          <a:cs typeface="ＭＳ Ｐゴシック" charset="-128"/>
        </a:defRPr>
      </a:lvl2pPr>
      <a:lvl3pPr algn="r" rtl="0" eaLnBrk="0" fontAlgn="base" hangingPunct="0">
        <a:lnSpc>
          <a:spcPct val="90000"/>
        </a:lnSpc>
        <a:spcBef>
          <a:spcPct val="0"/>
        </a:spcBef>
        <a:spcAft>
          <a:spcPct val="0"/>
        </a:spcAft>
        <a:defRPr sz="4400" i="1">
          <a:solidFill>
            <a:schemeClr val="tx2"/>
          </a:solidFill>
          <a:latin typeface="Arial" charset="0"/>
          <a:ea typeface="ＭＳ Ｐゴシック" charset="-128"/>
          <a:cs typeface="ＭＳ Ｐゴシック" charset="-128"/>
        </a:defRPr>
      </a:lvl3pPr>
      <a:lvl4pPr algn="r" rtl="0" eaLnBrk="0" fontAlgn="base" hangingPunct="0">
        <a:lnSpc>
          <a:spcPct val="90000"/>
        </a:lnSpc>
        <a:spcBef>
          <a:spcPct val="0"/>
        </a:spcBef>
        <a:spcAft>
          <a:spcPct val="0"/>
        </a:spcAft>
        <a:defRPr sz="4400" i="1">
          <a:solidFill>
            <a:schemeClr val="tx2"/>
          </a:solidFill>
          <a:latin typeface="Arial" charset="0"/>
          <a:ea typeface="ＭＳ Ｐゴシック" charset="-128"/>
          <a:cs typeface="ＭＳ Ｐゴシック" charset="-128"/>
        </a:defRPr>
      </a:lvl4pPr>
      <a:lvl5pPr algn="r" rtl="0" eaLnBrk="0" fontAlgn="base" hangingPunct="0">
        <a:lnSpc>
          <a:spcPct val="90000"/>
        </a:lnSpc>
        <a:spcBef>
          <a:spcPct val="0"/>
        </a:spcBef>
        <a:spcAft>
          <a:spcPct val="0"/>
        </a:spcAft>
        <a:defRPr sz="4400" i="1">
          <a:solidFill>
            <a:schemeClr val="tx2"/>
          </a:solidFill>
          <a:latin typeface="Arial" charset="0"/>
          <a:ea typeface="ＭＳ Ｐゴシック" charset="-128"/>
          <a:cs typeface="ＭＳ Ｐゴシック" charset="-128"/>
        </a:defRPr>
      </a:lvl5pPr>
      <a:lvl6pPr marL="457200" algn="r" rtl="0" eaLnBrk="0" fontAlgn="base" hangingPunct="0">
        <a:lnSpc>
          <a:spcPct val="90000"/>
        </a:lnSpc>
        <a:spcBef>
          <a:spcPct val="0"/>
        </a:spcBef>
        <a:spcAft>
          <a:spcPct val="0"/>
        </a:spcAft>
        <a:defRPr sz="4400" i="1">
          <a:solidFill>
            <a:schemeClr val="tx2"/>
          </a:solidFill>
          <a:latin typeface="Arial" charset="0"/>
        </a:defRPr>
      </a:lvl6pPr>
      <a:lvl7pPr marL="914400" algn="r" rtl="0" eaLnBrk="0" fontAlgn="base" hangingPunct="0">
        <a:lnSpc>
          <a:spcPct val="90000"/>
        </a:lnSpc>
        <a:spcBef>
          <a:spcPct val="0"/>
        </a:spcBef>
        <a:spcAft>
          <a:spcPct val="0"/>
        </a:spcAft>
        <a:defRPr sz="4400" i="1">
          <a:solidFill>
            <a:schemeClr val="tx2"/>
          </a:solidFill>
          <a:latin typeface="Arial" charset="0"/>
        </a:defRPr>
      </a:lvl7pPr>
      <a:lvl8pPr marL="1371600" algn="r" rtl="0" eaLnBrk="0" fontAlgn="base" hangingPunct="0">
        <a:lnSpc>
          <a:spcPct val="90000"/>
        </a:lnSpc>
        <a:spcBef>
          <a:spcPct val="0"/>
        </a:spcBef>
        <a:spcAft>
          <a:spcPct val="0"/>
        </a:spcAft>
        <a:defRPr sz="4400" i="1">
          <a:solidFill>
            <a:schemeClr val="tx2"/>
          </a:solidFill>
          <a:latin typeface="Arial" charset="0"/>
        </a:defRPr>
      </a:lvl8pPr>
      <a:lvl9pPr marL="1828800" algn="r" rtl="0" eaLnBrk="0" fontAlgn="base" hangingPunct="0">
        <a:lnSpc>
          <a:spcPct val="90000"/>
        </a:lnSpc>
        <a:spcBef>
          <a:spcPct val="0"/>
        </a:spcBef>
        <a:spcAft>
          <a:spcPct val="0"/>
        </a:spcAft>
        <a:defRPr sz="4400" i="1">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charset="-128"/>
        </a:defRPr>
      </a:lvl5pPr>
      <a:lvl6pPr marL="25146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5539"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328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578963"/>
                </a:solidFill>
                <a:latin typeface="Times New Roman" charset="0"/>
              </a:defRPr>
            </a:lvl1pPr>
          </a:lstStyle>
          <a:p>
            <a:pPr>
              <a:defRPr/>
            </a:pPr>
            <a:fld id="{A72700E6-98FF-1F4C-8738-080AEA436C11}" type="datetime1">
              <a:rPr lang="en-US"/>
              <a:pPr>
                <a:defRPr/>
              </a:pPr>
              <a:t>2/15/23</a:t>
            </a:fld>
            <a:endParaRPr lang="en-US"/>
          </a:p>
        </p:txBody>
      </p:sp>
      <p:sp>
        <p:nvSpPr>
          <p:cNvPr id="35328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578963"/>
                </a:solidFill>
                <a:latin typeface="Times New Roman" charset="0"/>
                <a:ea typeface="+mn-ea"/>
                <a:cs typeface="+mn-cs"/>
              </a:defRPr>
            </a:lvl1pPr>
          </a:lstStyle>
          <a:p>
            <a:pPr>
              <a:defRPr/>
            </a:pPr>
            <a:endParaRPr lang="en-US"/>
          </a:p>
        </p:txBody>
      </p:sp>
      <p:sp>
        <p:nvSpPr>
          <p:cNvPr id="35328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578963"/>
                </a:solidFill>
                <a:latin typeface="Times New Roman" charset="0"/>
              </a:defRPr>
            </a:lvl1pPr>
          </a:lstStyle>
          <a:p>
            <a:pPr>
              <a:defRPr/>
            </a:pPr>
            <a:fld id="{90AA6AC4-878E-374A-A3BA-CEEDD4D85D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imes New Roman" pitchFamily="-108" charset="0"/>
        </a:defRPr>
      </a:lvl6pPr>
      <a:lvl7pPr marL="914400" algn="l" rtl="0" eaLnBrk="0" fontAlgn="base" hangingPunct="0">
        <a:spcBef>
          <a:spcPct val="0"/>
        </a:spcBef>
        <a:spcAft>
          <a:spcPct val="0"/>
        </a:spcAft>
        <a:defRPr kumimoji="1" sz="4400">
          <a:solidFill>
            <a:schemeClr val="tx2"/>
          </a:solidFill>
          <a:latin typeface="Times New Roman" pitchFamily="-108" charset="0"/>
        </a:defRPr>
      </a:lvl7pPr>
      <a:lvl8pPr marL="1371600" algn="l" rtl="0" eaLnBrk="0" fontAlgn="base" hangingPunct="0">
        <a:spcBef>
          <a:spcPct val="0"/>
        </a:spcBef>
        <a:spcAft>
          <a:spcPct val="0"/>
        </a:spcAft>
        <a:defRPr kumimoji="1" sz="4400">
          <a:solidFill>
            <a:schemeClr val="tx2"/>
          </a:solidFill>
          <a:latin typeface="Times New Roman" pitchFamily="-108" charset="0"/>
        </a:defRPr>
      </a:lvl8pPr>
      <a:lvl9pPr marL="1828800" algn="l"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0658" name="Group 1026"/>
          <p:cNvGrpSpPr>
            <a:grpSpLocks/>
          </p:cNvGrpSpPr>
          <p:nvPr/>
        </p:nvGrpSpPr>
        <p:grpSpPr bwMode="auto">
          <a:xfrm>
            <a:off x="0" y="0"/>
            <a:ext cx="9144000" cy="6858000"/>
            <a:chOff x="0" y="0"/>
            <a:chExt cx="5760" cy="4320"/>
          </a:xfrm>
        </p:grpSpPr>
        <p:sp>
          <p:nvSpPr>
            <p:cNvPr id="70664"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EAE8E2"/>
                </a:solidFill>
                <a:latin typeface="Times New Roman" charset="0"/>
              </a:endParaRPr>
            </a:p>
          </p:txBody>
        </p:sp>
        <p:sp>
          <p:nvSpPr>
            <p:cNvPr id="70665"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EAE8E2"/>
                </a:solidFill>
                <a:latin typeface="Times New Roman" charset="0"/>
              </a:endParaRPr>
            </a:p>
          </p:txBody>
        </p:sp>
        <p:pic>
          <p:nvPicPr>
            <p:cNvPr id="70666" name="Picture 1029" descr="URBBAN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0660"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8E2"/>
                </a:solidFill>
                <a:latin typeface="Arial Narrow" charset="0"/>
              </a:defRPr>
            </a:lvl1pPr>
          </a:lstStyle>
          <a:p>
            <a:pPr>
              <a:defRPr/>
            </a:pPr>
            <a:fld id="{42FDC315-82B5-EB4D-9CB1-02BDE8FBC168}" type="datetime1">
              <a:rPr lang="en-US"/>
              <a:pPr>
                <a:defRPr/>
              </a:pPr>
              <a:t>2/15/23</a:t>
            </a:fld>
            <a:endParaRPr lang="en-US"/>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8E2"/>
                </a:solidFill>
                <a:latin typeface="Arial Narrow" pitchFamily="-108" charset="0"/>
                <a:ea typeface="+mn-ea"/>
                <a:cs typeface="+mn-cs"/>
              </a:defRPr>
            </a:lvl1pPr>
          </a:lstStyle>
          <a:p>
            <a:pPr>
              <a:defRPr/>
            </a:pPr>
            <a:endParaRPr lang="en-US"/>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8E2"/>
                </a:solidFill>
                <a:latin typeface="Arial Narrow" charset="0"/>
              </a:defRPr>
            </a:lvl1pPr>
          </a:lstStyle>
          <a:p>
            <a:pPr>
              <a:defRPr/>
            </a:pPr>
            <a:fld id="{A941F54C-3082-FF4C-8847-A5AFBC5A775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82" r:id="rId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0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8FC9F508-AB53-CB4B-A3DE-165D83E4C7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83" r:id="rId1"/>
    <p:sldLayoutId id="2147484784"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6.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78.x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78.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0.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70.xml"/><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6.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77.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83.xml"/><Relationship Id="rId5" Type="http://schemas.openxmlformats.org/officeDocument/2006/relationships/image" Target="../media/image43.jpeg"/><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73.xml"/><Relationship Id="rId5" Type="http://schemas.openxmlformats.org/officeDocument/2006/relationships/image" Target="../media/image46.jpeg"/><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92.xml"/></Relationships>
</file>

<file path=ppt/slides/_rels/slide4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3.xml"/><Relationship Id="rId1" Type="http://schemas.openxmlformats.org/officeDocument/2006/relationships/slideLayout" Target="../slideLayouts/slideLayout91.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4.xml"/><Relationship Id="rId1" Type="http://schemas.openxmlformats.org/officeDocument/2006/relationships/slideLayout" Target="../slideLayouts/slideLayout93.xml"/><Relationship Id="rId4" Type="http://schemas.openxmlformats.org/officeDocument/2006/relationships/image" Target="../media/image51.emf"/></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9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9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107.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sz="quarter"/>
          </p:nvPr>
        </p:nvSpPr>
        <p:spPr>
          <a:xfrm>
            <a:off x="76200" y="685800"/>
            <a:ext cx="4267200" cy="3581400"/>
          </a:xfrm>
          <a:effectLst>
            <a:outerShdw blurRad="68580" dist="107763" dir="8100000" algn="ctr" rotWithShape="0">
              <a:srgbClr val="000000">
                <a:alpha val="75000"/>
              </a:srgbClr>
            </a:outerShdw>
          </a:effectLst>
        </p:spPr>
        <p:txBody>
          <a:bodyPr/>
          <a:lstStyle/>
          <a:p>
            <a:pPr>
              <a:defRPr/>
            </a:pPr>
            <a:r>
              <a:rPr lang="en-US" sz="6600" b="1">
                <a:latin typeface="Arial" charset="0"/>
                <a:ea typeface="ＭＳ Ｐゴシック" charset="0"/>
                <a:cs typeface="ＭＳ Ｐゴシック" charset="0"/>
              </a:rPr>
              <a:t>Narrative Preaching</a:t>
            </a:r>
            <a:endParaRPr lang="en-US" sz="6000">
              <a:latin typeface="Arial" charset="0"/>
              <a:ea typeface="ＭＳ Ｐゴシック" charset="0"/>
              <a:cs typeface="ＭＳ Ｐゴシック" charset="0"/>
            </a:endParaRPr>
          </a:p>
        </p:txBody>
      </p:sp>
      <p:pic>
        <p:nvPicPr>
          <p:cNvPr id="123906" name="Picture 3" descr="j021615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87E464A-54CE-116F-7850-B387595ABD5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p:txBody>
          <a:bodyPr/>
          <a:lstStyle/>
          <a:p>
            <a:pPr eaLnBrk="1" hangingPunct="1"/>
            <a:r>
              <a:rPr lang="en-US">
                <a:solidFill>
                  <a:schemeClr val="bg1"/>
                </a:solidFill>
                <a:latin typeface="Arial" charset="0"/>
                <a:ea typeface="ＭＳ Ｐゴシック" charset="0"/>
                <a:cs typeface="ＭＳ Ｐゴシック" charset="0"/>
              </a:rPr>
              <a:t>What</a:t>
            </a:r>
            <a:r>
              <a:rPr lang="uk-UA" altLang="ja-JP">
                <a:solidFill>
                  <a:schemeClr val="bg1"/>
                </a:solidFill>
                <a:latin typeface="Arial" charset="0"/>
                <a:ea typeface="ＭＳ Ｐゴシック" charset="0"/>
                <a:cs typeface="ＭＳ Ｐゴシック" charset="0"/>
              </a:rPr>
              <a:t>'</a:t>
            </a:r>
            <a:r>
              <a:rPr lang="en-US">
                <a:solidFill>
                  <a:schemeClr val="bg1"/>
                </a:solidFill>
                <a:latin typeface="Arial" charset="0"/>
                <a:ea typeface="ＭＳ Ｐゴシック" charset="0"/>
                <a:cs typeface="ＭＳ Ｐゴシック" charset="0"/>
              </a:rPr>
              <a:t>s </a:t>
            </a:r>
            <a:r>
              <a:rPr lang="en-US" i="1">
                <a:solidFill>
                  <a:schemeClr val="bg1"/>
                </a:solidFill>
                <a:latin typeface="Arial" charset="0"/>
                <a:ea typeface="ＭＳ Ｐゴシック" charset="0"/>
                <a:cs typeface="ＭＳ Ｐゴシック" charset="0"/>
              </a:rPr>
              <a:t>your</a:t>
            </a:r>
            <a:r>
              <a:rPr lang="en-US">
                <a:solidFill>
                  <a:schemeClr val="bg1"/>
                </a:solidFill>
                <a:latin typeface="Arial" charset="0"/>
                <a:ea typeface="ＭＳ Ｐゴシック" charset="0"/>
                <a:cs typeface="ＭＳ Ｐゴシック" charset="0"/>
              </a:rPr>
              <a:t> excuse for bad narrative exegesis?</a:t>
            </a:r>
            <a:endParaRPr lang="en-US">
              <a:latin typeface="Arial" charset="0"/>
              <a:ea typeface="ＭＳ Ｐゴシック" charset="0"/>
              <a:cs typeface="ＭＳ Ｐゴシック" charset="0"/>
            </a:endParaRPr>
          </a:p>
        </p:txBody>
      </p:sp>
      <p:pic>
        <p:nvPicPr>
          <p:cNvPr id="142338" name="Picture 4" descr="whatsyourexcu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981200"/>
            <a:ext cx="5487988" cy="431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sunset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9" name="Rectangle 3"/>
          <p:cNvSpPr>
            <a:spLocks noGrp="1" noChangeArrowheads="1"/>
          </p:cNvSpPr>
          <p:nvPr>
            <p:ph type="ctrTitle"/>
          </p:nvPr>
        </p:nvSpPr>
        <p:spPr>
          <a:xfrm>
            <a:off x="831850" y="0"/>
            <a:ext cx="7269163" cy="762000"/>
          </a:xfrm>
          <a:solidFill>
            <a:srgbClr val="000090"/>
          </a:solidFill>
          <a:effectLst>
            <a:outerShdw blurRad="63500" dist="35921" dir="2700000" algn="ctr" rotWithShape="0">
              <a:srgbClr val="000000">
                <a:alpha val="74998"/>
              </a:srgbClr>
            </a:outerShdw>
          </a:effectLst>
        </p:spPr>
        <p:txBody>
          <a:bodyPr/>
          <a:lstStyle/>
          <a:p>
            <a:pPr eaLnBrk="1" hangingPunct="1">
              <a:defRPr/>
            </a:pPr>
            <a:r>
              <a:rPr lang="en-US" dirty="0">
                <a:solidFill>
                  <a:schemeClr val="bg1"/>
                </a:solidFill>
                <a:ea typeface="+mj-ea"/>
                <a:cs typeface="+mj-cs"/>
              </a:rPr>
              <a:t>Levels of Meaning</a:t>
            </a:r>
          </a:p>
        </p:txBody>
      </p:sp>
      <p:sp>
        <p:nvSpPr>
          <p:cNvPr id="45060" name="Text Box 4"/>
          <p:cNvSpPr txBox="1">
            <a:spLocks noChangeArrowheads="1"/>
          </p:cNvSpPr>
          <p:nvPr/>
        </p:nvSpPr>
        <p:spPr bwMode="auto">
          <a:xfrm>
            <a:off x="8153400" y="0"/>
            <a:ext cx="9906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chemeClr val="bg1"/>
                </a:solidFill>
              </a:rPr>
              <a:t>108</a:t>
            </a:r>
            <a:endParaRPr lang="en-US" b="1" i="1">
              <a:solidFill>
                <a:schemeClr val="bg1"/>
              </a:solidFill>
              <a:latin typeface="Times New Roman" charset="0"/>
            </a:endParaRPr>
          </a:p>
        </p:txBody>
      </p:sp>
      <p:graphicFrame>
        <p:nvGraphicFramePr>
          <p:cNvPr id="144388" name="Object 2"/>
          <p:cNvGraphicFramePr>
            <a:graphicFrameLocks noChangeAspect="1"/>
          </p:cNvGraphicFramePr>
          <p:nvPr/>
        </p:nvGraphicFramePr>
        <p:xfrm>
          <a:off x="1588" y="773113"/>
          <a:ext cx="9140825" cy="6210300"/>
        </p:xfrm>
        <a:graphic>
          <a:graphicData uri="http://schemas.openxmlformats.org/presentationml/2006/ole">
            <mc:AlternateContent xmlns:mc="http://schemas.openxmlformats.org/markup-compatibility/2006">
              <mc:Choice xmlns:v="urn:schemas-microsoft-com:vml" Requires="v">
                <p:oleObj name="Document" r:id="rId4" imgW="5676900" imgH="3860800" progId="Word.Document.8">
                  <p:embed/>
                </p:oleObj>
              </mc:Choice>
              <mc:Fallback>
                <p:oleObj name="Document" r:id="rId4" imgW="5676900" imgH="38608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773113"/>
                        <a:ext cx="9140825" cy="6210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 name="Text Box 5"/>
          <p:cNvSpPr txBox="1">
            <a:spLocks noChangeArrowheads="1"/>
          </p:cNvSpPr>
          <p:nvPr/>
        </p:nvSpPr>
        <p:spPr bwMode="auto">
          <a:xfrm>
            <a:off x="0" y="6484938"/>
            <a:ext cx="9036050" cy="36988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1800" dirty="0">
                <a:solidFill>
                  <a:srgbClr val="FFFFFF"/>
                </a:solidFill>
                <a:latin typeface="Arial"/>
                <a:ea typeface="ＭＳ Ｐゴシック" pitchFamily="-112" charset="-128"/>
                <a:cs typeface="Arial"/>
              </a:rPr>
              <a:t>Fee &amp; Stuart, </a:t>
            </a:r>
            <a:r>
              <a:rPr lang="en-US" sz="1800" i="1" dirty="0">
                <a:solidFill>
                  <a:srgbClr val="FFFFFF"/>
                </a:solidFill>
                <a:latin typeface="Arial"/>
                <a:ea typeface="ＭＳ Ｐゴシック" pitchFamily="-112" charset="-128"/>
                <a:cs typeface="Arial"/>
              </a:rPr>
              <a:t>How to Read the Bible for All Its Worth</a:t>
            </a:r>
            <a:r>
              <a:rPr lang="en-US" sz="1800" dirty="0">
                <a:solidFill>
                  <a:srgbClr val="FFFFFF"/>
                </a:solidFill>
                <a:latin typeface="Arial"/>
                <a:ea typeface="ＭＳ Ｐゴシック" pitchFamily="-112" charset="-128"/>
                <a:cs typeface="Arial"/>
              </a:rPr>
              <a:t>, 74</a:t>
            </a:r>
            <a:r>
              <a:rPr lang="en-US" sz="1800" i="1" dirty="0">
                <a:solidFill>
                  <a:srgbClr val="FFFFFF"/>
                </a:solidFill>
                <a:latin typeface="Arial"/>
                <a:ea typeface="ＭＳ Ｐゴシック" pitchFamily="-112" charset="-128"/>
                <a:cs typeface="Arial"/>
              </a:rPr>
              <a:t> </a:t>
            </a:r>
            <a:endParaRPr lang="en-US" sz="1800" dirty="0">
              <a:solidFill>
                <a:srgbClr val="FFFFFF"/>
              </a:solidFill>
              <a:latin typeface="Arial"/>
              <a:ea typeface="ＭＳ Ｐゴシック" pitchFamily="-112" charset="-128"/>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endParaRPr lang="en-US" sz="2000">
              <a:solidFill>
                <a:srgbClr val="000000"/>
              </a:solidFill>
              <a:cs typeface="Arial" charset="0"/>
            </a:endParaRPr>
          </a:p>
        </p:txBody>
      </p:sp>
      <p:sp>
        <p:nvSpPr>
          <p:cNvPr id="845827"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ea typeface="ＭＳ Ｐゴシック" pitchFamily="-112" charset="-128"/>
              <a:cs typeface="Arial"/>
            </a:endParaRPr>
          </a:p>
        </p:txBody>
      </p:sp>
      <p:sp>
        <p:nvSpPr>
          <p:cNvPr id="845828" name="Text Box 4"/>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dirty="0">
                <a:solidFill>
                  <a:srgbClr val="FFFFFF"/>
                </a:solidFill>
                <a:latin typeface="Arial"/>
                <a:ea typeface="ＭＳ Ｐゴシック" pitchFamily="-112" charset="-128"/>
                <a:cs typeface="Arial"/>
              </a:rPr>
              <a:t>EVENTS 1–11</a:t>
            </a:r>
          </a:p>
        </p:txBody>
      </p:sp>
      <p:sp>
        <p:nvSpPr>
          <p:cNvPr id="845829" name="Text Box 5"/>
          <p:cNvSpPr txBox="1">
            <a:spLocks noChangeArrowheads="1"/>
          </p:cNvSpPr>
          <p:nvPr/>
        </p:nvSpPr>
        <p:spPr bwMode="auto">
          <a:xfrm>
            <a:off x="3200400" y="5029200"/>
            <a:ext cx="33528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dirty="0">
                <a:solidFill>
                  <a:srgbClr val="FFFFFF"/>
                </a:solidFill>
                <a:latin typeface="Arial"/>
                <a:ea typeface="ＭＳ Ｐゴシック" pitchFamily="-112" charset="-128"/>
                <a:cs typeface="Arial"/>
              </a:rPr>
              <a:t>PEOPLE 12–50</a:t>
            </a:r>
          </a:p>
        </p:txBody>
      </p:sp>
      <p:sp>
        <p:nvSpPr>
          <p:cNvPr id="845830" name="Text Box 6"/>
          <p:cNvSpPr txBox="1">
            <a:spLocks noChangeArrowheads="1"/>
          </p:cNvSpPr>
          <p:nvPr/>
        </p:nvSpPr>
        <p:spPr bwMode="auto">
          <a:xfrm rot="18010445">
            <a:off x="-65881" y="3124994"/>
            <a:ext cx="3567112" cy="6477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FFFFFF"/>
                </a:solidFill>
                <a:latin typeface="Arial"/>
                <a:ea typeface="ＭＳ Ｐゴシック" pitchFamily="-112" charset="-128"/>
                <a:cs typeface="Arial"/>
              </a:rPr>
              <a:t> Creation  </a:t>
            </a:r>
            <a:r>
              <a:rPr lang="en-US" sz="2800" b="1" dirty="0">
                <a:solidFill>
                  <a:srgbClr val="FFFFFF"/>
                </a:solidFill>
                <a:latin typeface="Arial"/>
                <a:ea typeface="ＭＳ Ｐゴシック" pitchFamily="-112" charset="-128"/>
                <a:cs typeface="Arial"/>
              </a:rPr>
              <a:t>1–2</a:t>
            </a:r>
          </a:p>
        </p:txBody>
      </p:sp>
      <p:sp>
        <p:nvSpPr>
          <p:cNvPr id="845831" name="Text Box 7"/>
          <p:cNvSpPr txBox="1">
            <a:spLocks noChangeArrowheads="1"/>
          </p:cNvSpPr>
          <p:nvPr/>
        </p:nvSpPr>
        <p:spPr bwMode="auto">
          <a:xfrm rot="17960977">
            <a:off x="1066007" y="3759994"/>
            <a:ext cx="1890712" cy="6477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FFFFFF"/>
                </a:solidFill>
                <a:latin typeface="Arial"/>
                <a:ea typeface="ＭＳ Ｐゴシック" pitchFamily="-112" charset="-128"/>
                <a:cs typeface="Arial"/>
              </a:rPr>
              <a:t>Fall </a:t>
            </a:r>
            <a:r>
              <a:rPr lang="en-US" sz="2800" b="1" dirty="0">
                <a:solidFill>
                  <a:srgbClr val="FFFFFF"/>
                </a:solidFill>
                <a:latin typeface="Arial"/>
                <a:ea typeface="ＭＳ Ｐゴシック" pitchFamily="-112" charset="-128"/>
                <a:cs typeface="Arial"/>
              </a:rPr>
              <a:t>3–5</a:t>
            </a:r>
          </a:p>
        </p:txBody>
      </p:sp>
      <p:sp>
        <p:nvSpPr>
          <p:cNvPr id="845832" name="Text Box 8"/>
          <p:cNvSpPr txBox="1">
            <a:spLocks noChangeArrowheads="1"/>
          </p:cNvSpPr>
          <p:nvPr/>
        </p:nvSpPr>
        <p:spPr bwMode="auto">
          <a:xfrm rot="18005512">
            <a:off x="1483519" y="3404394"/>
            <a:ext cx="2732088" cy="6477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FFFFFF"/>
                </a:solidFill>
                <a:latin typeface="Arial"/>
                <a:ea typeface="ＭＳ Ｐゴシック" pitchFamily="-112" charset="-128"/>
                <a:cs typeface="Arial"/>
              </a:rPr>
              <a:t>Flood </a:t>
            </a:r>
            <a:r>
              <a:rPr lang="en-US" sz="2800" b="1" dirty="0">
                <a:solidFill>
                  <a:srgbClr val="FFFFFF"/>
                </a:solidFill>
                <a:latin typeface="Arial"/>
                <a:ea typeface="ＭＳ Ｐゴシック" pitchFamily="-112" charset="-128"/>
                <a:cs typeface="Arial"/>
              </a:rPr>
              <a:t>6–9</a:t>
            </a:r>
          </a:p>
        </p:txBody>
      </p:sp>
      <p:sp>
        <p:nvSpPr>
          <p:cNvPr id="845833" name="Text Box 9"/>
          <p:cNvSpPr txBox="1">
            <a:spLocks noChangeArrowheads="1"/>
          </p:cNvSpPr>
          <p:nvPr/>
        </p:nvSpPr>
        <p:spPr bwMode="auto">
          <a:xfrm rot="17934635">
            <a:off x="1962944" y="3001169"/>
            <a:ext cx="3602038" cy="6477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FFFFFF"/>
                </a:solidFill>
                <a:latin typeface="Arial"/>
                <a:ea typeface="ＭＳ Ｐゴシック" pitchFamily="-112" charset="-128"/>
                <a:cs typeface="Arial"/>
              </a:rPr>
              <a:t>Nations </a:t>
            </a:r>
            <a:r>
              <a:rPr lang="en-US" sz="2800" b="1" dirty="0">
                <a:solidFill>
                  <a:srgbClr val="FFFFFF"/>
                </a:solidFill>
                <a:latin typeface="Arial"/>
                <a:ea typeface="ＭＳ Ｐゴシック" pitchFamily="-112" charset="-128"/>
                <a:cs typeface="Arial"/>
              </a:rPr>
              <a:t>10–11</a:t>
            </a:r>
          </a:p>
        </p:txBody>
      </p:sp>
      <p:sp>
        <p:nvSpPr>
          <p:cNvPr id="845834" name="Text Box 10"/>
          <p:cNvSpPr txBox="1">
            <a:spLocks noChangeArrowheads="1"/>
          </p:cNvSpPr>
          <p:nvPr/>
        </p:nvSpPr>
        <p:spPr bwMode="auto">
          <a:xfrm rot="18021874">
            <a:off x="2090737" y="1854200"/>
            <a:ext cx="6276976" cy="6477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latin typeface="Arial"/>
                <a:cs typeface="Arial"/>
              </a:rPr>
              <a:t> Abraham </a:t>
            </a:r>
            <a:r>
              <a:rPr lang="en-US" sz="2800" b="1" dirty="0">
                <a:solidFill>
                  <a:srgbClr val="FFFFFF"/>
                </a:solidFill>
                <a:latin typeface="Arial"/>
                <a:cs typeface="Arial"/>
              </a:rPr>
              <a:t>12–25:18</a:t>
            </a:r>
            <a:endParaRPr lang="en-US" sz="2000" b="1" dirty="0">
              <a:solidFill>
                <a:srgbClr val="FFFFFF"/>
              </a:solidFill>
              <a:latin typeface="Arial"/>
              <a:cs typeface="Arial"/>
            </a:endParaRPr>
          </a:p>
        </p:txBody>
      </p:sp>
      <p:sp>
        <p:nvSpPr>
          <p:cNvPr id="845835" name="Text Box 11"/>
          <p:cNvSpPr txBox="1">
            <a:spLocks noChangeArrowheads="1"/>
          </p:cNvSpPr>
          <p:nvPr/>
        </p:nvSpPr>
        <p:spPr bwMode="auto">
          <a:xfrm rot="18062861">
            <a:off x="3599656" y="2859882"/>
            <a:ext cx="3659187" cy="6477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FFFFFF"/>
                </a:solidFill>
                <a:latin typeface="Arial"/>
                <a:ea typeface="ＭＳ Ｐゴシック" pitchFamily="-112" charset="-128"/>
                <a:cs typeface="Arial"/>
              </a:rPr>
              <a:t>Isaac </a:t>
            </a:r>
            <a:r>
              <a:rPr lang="en-US" sz="2800" b="1" dirty="0">
                <a:solidFill>
                  <a:srgbClr val="FFFFFF"/>
                </a:solidFill>
                <a:latin typeface="Arial"/>
                <a:ea typeface="ＭＳ Ｐゴシック" pitchFamily="-112" charset="-128"/>
                <a:cs typeface="Arial"/>
              </a:rPr>
              <a:t>25:19–26:35</a:t>
            </a:r>
          </a:p>
        </p:txBody>
      </p:sp>
      <p:sp>
        <p:nvSpPr>
          <p:cNvPr id="845836" name="Text Box 12"/>
          <p:cNvSpPr txBox="1">
            <a:spLocks noChangeArrowheads="1"/>
          </p:cNvSpPr>
          <p:nvPr/>
        </p:nvSpPr>
        <p:spPr bwMode="auto">
          <a:xfrm rot="18026367">
            <a:off x="4547394" y="3339307"/>
            <a:ext cx="2732087" cy="6477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600" b="1" dirty="0">
                <a:solidFill>
                  <a:srgbClr val="FFFFFF"/>
                </a:solidFill>
                <a:latin typeface="Arial"/>
                <a:ea typeface="ＭＳ Ｐゴシック" pitchFamily="-112" charset="-128"/>
                <a:cs typeface="Arial"/>
              </a:rPr>
              <a:t>Jacob </a:t>
            </a:r>
            <a:r>
              <a:rPr lang="en-US" sz="2800" b="1" dirty="0">
                <a:solidFill>
                  <a:srgbClr val="FFFFFF"/>
                </a:solidFill>
                <a:latin typeface="Arial"/>
                <a:ea typeface="ＭＳ Ｐゴシック" pitchFamily="-112" charset="-128"/>
                <a:cs typeface="Arial"/>
              </a:rPr>
              <a:t>27–36</a:t>
            </a:r>
          </a:p>
        </p:txBody>
      </p:sp>
      <p:sp>
        <p:nvSpPr>
          <p:cNvPr id="845837" name="Text Box 13"/>
          <p:cNvSpPr txBox="1">
            <a:spLocks noChangeArrowheads="1"/>
          </p:cNvSpPr>
          <p:nvPr/>
        </p:nvSpPr>
        <p:spPr bwMode="auto">
          <a:xfrm rot="17979743">
            <a:off x="5402263" y="3192463"/>
            <a:ext cx="3003550" cy="6477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latin typeface="Arial"/>
                <a:cs typeface="Arial"/>
              </a:rPr>
              <a:t>Joseph </a:t>
            </a:r>
            <a:r>
              <a:rPr lang="en-US" sz="2800" b="1" dirty="0">
                <a:solidFill>
                  <a:srgbClr val="FFFFFF"/>
                </a:solidFill>
                <a:latin typeface="Arial"/>
                <a:cs typeface="Arial"/>
              </a:rPr>
              <a:t>37–50</a:t>
            </a:r>
            <a:endParaRPr lang="en-US" sz="3600" b="1" dirty="0">
              <a:solidFill>
                <a:srgbClr val="FFFFFF"/>
              </a:solidFill>
              <a:latin typeface="Arial"/>
              <a:cs typeface="Arial"/>
            </a:endParaRPr>
          </a:p>
        </p:txBody>
      </p:sp>
      <p:sp>
        <p:nvSpPr>
          <p:cNvPr id="845838" name="Line 1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2" charset="-128"/>
              <a:cs typeface="Arial"/>
            </a:endParaRPr>
          </a:p>
        </p:txBody>
      </p:sp>
      <p:sp>
        <p:nvSpPr>
          <p:cNvPr id="845839" name="Line 1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2" charset="-128"/>
              <a:cs typeface="Arial"/>
            </a:endParaRPr>
          </a:p>
        </p:txBody>
      </p:sp>
      <p:sp>
        <p:nvSpPr>
          <p:cNvPr id="845840" name="Line 1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2" charset="-128"/>
              <a:cs typeface="Arial"/>
            </a:endParaRPr>
          </a:p>
        </p:txBody>
      </p:sp>
      <p:sp>
        <p:nvSpPr>
          <p:cNvPr id="845841" name="Line 1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2" charset="-128"/>
              <a:cs typeface="Arial"/>
            </a:endParaRPr>
          </a:p>
        </p:txBody>
      </p:sp>
      <p:sp>
        <p:nvSpPr>
          <p:cNvPr id="845842" name="Line 1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2" charset="-128"/>
              <a:cs typeface="Arial"/>
            </a:endParaRPr>
          </a:p>
        </p:txBody>
      </p:sp>
      <p:sp>
        <p:nvSpPr>
          <p:cNvPr id="845843" name="Line 19"/>
          <p:cNvSpPr>
            <a:spLocks noChangeShapeType="1"/>
          </p:cNvSpPr>
          <p:nvPr/>
        </p:nvSpPr>
        <p:spPr bwMode="auto">
          <a:xfrm flipH="1">
            <a:off x="4657725"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2" charset="-128"/>
              <a:cs typeface="Arial"/>
            </a:endParaRPr>
          </a:p>
        </p:txBody>
      </p:sp>
      <p:sp>
        <p:nvSpPr>
          <p:cNvPr id="845844" name="Line 2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2" charset="-128"/>
              <a:cs typeface="Arial"/>
            </a:endParaRPr>
          </a:p>
        </p:txBody>
      </p:sp>
      <p:sp>
        <p:nvSpPr>
          <p:cNvPr id="845845" name="Text Box 21"/>
          <p:cNvSpPr txBox="1">
            <a:spLocks noChangeArrowheads="1"/>
          </p:cNvSpPr>
          <p:nvPr/>
        </p:nvSpPr>
        <p:spPr bwMode="auto">
          <a:xfrm>
            <a:off x="5572125" y="438150"/>
            <a:ext cx="2895600"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a:solidFill>
                  <a:srgbClr val="FFFFFF"/>
                </a:solidFill>
                <a:latin typeface="Arial"/>
                <a:ea typeface="ＭＳ Ｐゴシック" pitchFamily="-112" charset="-128"/>
                <a:cs typeface="Arial"/>
              </a:rPr>
              <a:t>Patriarchal History</a:t>
            </a:r>
          </a:p>
        </p:txBody>
      </p:sp>
      <p:grpSp>
        <p:nvGrpSpPr>
          <p:cNvPr id="146453" name="Group 22"/>
          <p:cNvGrpSpPr>
            <a:grpSpLocks/>
          </p:cNvGrpSpPr>
          <p:nvPr/>
        </p:nvGrpSpPr>
        <p:grpSpPr bwMode="auto">
          <a:xfrm>
            <a:off x="2514600" y="533400"/>
            <a:ext cx="6019800" cy="938213"/>
            <a:chOff x="1584" y="336"/>
            <a:chExt cx="3792" cy="591"/>
          </a:xfrm>
        </p:grpSpPr>
        <p:sp>
          <p:nvSpPr>
            <p:cNvPr id="845847" name="Rectangle 23"/>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ea typeface="ＭＳ Ｐゴシック" pitchFamily="-112" charset="-128"/>
                <a:cs typeface="Arial"/>
              </a:endParaRPr>
            </a:p>
          </p:txBody>
        </p:sp>
        <p:sp>
          <p:nvSpPr>
            <p:cNvPr id="845848" name="Line 24"/>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2" charset="-128"/>
                <a:cs typeface="Arial"/>
              </a:endParaRPr>
            </a:p>
          </p:txBody>
        </p:sp>
      </p:grpSp>
      <p:grpSp>
        <p:nvGrpSpPr>
          <p:cNvPr id="146454" name="Group 25"/>
          <p:cNvGrpSpPr>
            <a:grpSpLocks/>
          </p:cNvGrpSpPr>
          <p:nvPr/>
        </p:nvGrpSpPr>
        <p:grpSpPr bwMode="auto">
          <a:xfrm>
            <a:off x="533400" y="4953000"/>
            <a:ext cx="6019800" cy="685800"/>
            <a:chOff x="336" y="3120"/>
            <a:chExt cx="3792" cy="432"/>
          </a:xfrm>
        </p:grpSpPr>
        <p:sp>
          <p:nvSpPr>
            <p:cNvPr id="845850" name="Rectangle 26"/>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ea typeface="ＭＳ Ｐゴシック" pitchFamily="-112" charset="-128"/>
                <a:cs typeface="Arial"/>
              </a:endParaRPr>
            </a:p>
          </p:txBody>
        </p:sp>
        <p:sp>
          <p:nvSpPr>
            <p:cNvPr id="845851" name="Line 27"/>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2" charset="-128"/>
                <a:cs typeface="Arial"/>
              </a:endParaRPr>
            </a:p>
          </p:txBody>
        </p:sp>
      </p:grpSp>
      <p:grpSp>
        <p:nvGrpSpPr>
          <p:cNvPr id="146455" name="Group 28"/>
          <p:cNvGrpSpPr>
            <a:grpSpLocks/>
          </p:cNvGrpSpPr>
          <p:nvPr/>
        </p:nvGrpSpPr>
        <p:grpSpPr bwMode="auto">
          <a:xfrm>
            <a:off x="533400" y="5638800"/>
            <a:ext cx="6019800" cy="685800"/>
            <a:chOff x="336" y="3120"/>
            <a:chExt cx="3792" cy="432"/>
          </a:xfrm>
        </p:grpSpPr>
        <p:sp>
          <p:nvSpPr>
            <p:cNvPr id="845853" name="Rectangle 29"/>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solidFill>
                  <a:srgbClr val="000000"/>
                </a:solidFill>
                <a:latin typeface="Arial"/>
                <a:ea typeface="ＭＳ Ｐゴシック" pitchFamily="-112" charset="-128"/>
                <a:cs typeface="Arial"/>
              </a:endParaRPr>
            </a:p>
          </p:txBody>
        </p:sp>
        <p:sp>
          <p:nvSpPr>
            <p:cNvPr id="845854" name="Line 30"/>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2" charset="-128"/>
                <a:cs typeface="Arial"/>
              </a:endParaRPr>
            </a:p>
          </p:txBody>
        </p:sp>
      </p:grpSp>
      <p:sp>
        <p:nvSpPr>
          <p:cNvPr id="845855" name="Text Box 31"/>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a:solidFill>
                  <a:srgbClr val="FFFFFF"/>
                </a:solidFill>
                <a:latin typeface="Arial"/>
                <a:ea typeface="ＭＳ Ｐゴシック" pitchFamily="-112" charset="-128"/>
                <a:cs typeface="Arial"/>
              </a:rPr>
              <a:t>Human Race</a:t>
            </a:r>
          </a:p>
        </p:txBody>
      </p:sp>
      <p:sp>
        <p:nvSpPr>
          <p:cNvPr id="845856" name="Text Box 32"/>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a:solidFill>
                  <a:srgbClr val="FFFFFF"/>
                </a:solidFill>
                <a:latin typeface="Arial"/>
                <a:ea typeface="ＭＳ Ｐゴシック" pitchFamily="-112" charset="-128"/>
                <a:cs typeface="Arial"/>
              </a:rPr>
              <a:t>Hebrew Race</a:t>
            </a:r>
          </a:p>
        </p:txBody>
      </p:sp>
      <p:sp>
        <p:nvSpPr>
          <p:cNvPr id="845857" name="Line 3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2" charset="-128"/>
              <a:cs typeface="Arial"/>
            </a:endParaRPr>
          </a:p>
        </p:txBody>
      </p:sp>
      <p:sp>
        <p:nvSpPr>
          <p:cNvPr id="845858" name="Line 3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2" charset="-128"/>
              <a:cs typeface="Arial"/>
            </a:endParaRPr>
          </a:p>
        </p:txBody>
      </p:sp>
      <p:sp>
        <p:nvSpPr>
          <p:cNvPr id="845859" name="Line 3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2" charset="-128"/>
              <a:cs typeface="Arial"/>
            </a:endParaRPr>
          </a:p>
        </p:txBody>
      </p:sp>
      <p:sp>
        <p:nvSpPr>
          <p:cNvPr id="845860" name="Line 3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a:defRPr/>
            </a:pPr>
            <a:endParaRPr lang="en-US" sz="2000">
              <a:solidFill>
                <a:srgbClr val="000000"/>
              </a:solidFill>
              <a:latin typeface="Arial"/>
              <a:ea typeface="ＭＳ Ｐゴシック" pitchFamily="-112" charset="-128"/>
              <a:cs typeface="Arial"/>
            </a:endParaRPr>
          </a:p>
        </p:txBody>
      </p:sp>
      <p:sp>
        <p:nvSpPr>
          <p:cNvPr id="845861" name="Text Box 37"/>
          <p:cNvSpPr txBox="1">
            <a:spLocks noChangeArrowheads="1"/>
          </p:cNvSpPr>
          <p:nvPr/>
        </p:nvSpPr>
        <p:spPr bwMode="auto">
          <a:xfrm>
            <a:off x="2676525" y="438150"/>
            <a:ext cx="2505075"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2800" b="1">
                <a:solidFill>
                  <a:srgbClr val="FFFFFF"/>
                </a:solidFill>
                <a:latin typeface="Arial"/>
                <a:ea typeface="ＭＳ Ｐゴシック" pitchFamily="-112" charset="-128"/>
                <a:cs typeface="Arial"/>
              </a:rPr>
              <a:t>Primeval History</a:t>
            </a:r>
          </a:p>
        </p:txBody>
      </p:sp>
      <p:sp>
        <p:nvSpPr>
          <p:cNvPr id="146463" name="Text Box 38"/>
          <p:cNvSpPr txBox="1">
            <a:spLocks noChangeArrowheads="1"/>
          </p:cNvSpPr>
          <p:nvPr/>
        </p:nvSpPr>
        <p:spPr bwMode="auto">
          <a:xfrm>
            <a:off x="9213850" y="76200"/>
            <a:ext cx="10699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OTS 56</a:t>
            </a:r>
          </a:p>
        </p:txBody>
      </p:sp>
      <p:sp>
        <p:nvSpPr>
          <p:cNvPr id="845863" name="Rectangle 39"/>
          <p:cNvSpPr>
            <a:spLocks noGrp="1" noChangeArrowheads="1"/>
          </p:cNvSpPr>
          <p:nvPr>
            <p:ph type="title" idx="4294967295"/>
          </p:nvPr>
        </p:nvSpPr>
        <p:spPr>
          <a:xfrm>
            <a:off x="6705600" y="2971800"/>
            <a:ext cx="2438400" cy="3657600"/>
          </a:xfrm>
          <a:effectLst>
            <a:outerShdw blurRad="63500" dist="35921" dir="2700000" algn="ctr" rotWithShape="0">
              <a:srgbClr val="000A0D">
                <a:alpha val="74998"/>
              </a:srgbClr>
            </a:outerShdw>
          </a:effectLst>
        </p:spPr>
        <p:txBody>
          <a:bodyPr/>
          <a:lstStyle/>
          <a:p>
            <a:pPr eaLnBrk="1" hangingPunct="1">
              <a:defRPr/>
            </a:pPr>
            <a:r>
              <a:rPr lang="en-US" sz="4000" dirty="0">
                <a:solidFill>
                  <a:schemeClr val="bg1"/>
                </a:solidFill>
                <a:latin typeface="Arial"/>
                <a:ea typeface="ＭＳ Ｐゴシック" pitchFamily="-112" charset="-128"/>
                <a:cs typeface="Arial"/>
              </a:rPr>
              <a:t>The Joseph Narrative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5837"/>
                                        </p:tgtEl>
                                        <p:attrNameLst>
                                          <p:attrName>style.visibility</p:attrName>
                                        </p:attrNameLst>
                                      </p:cBhvr>
                                      <p:to>
                                        <p:strVal val="visible"/>
                                      </p:to>
                                    </p:set>
                                    <p:animEffect transition="in" filter="dissolve">
                                      <p:cBhvr>
                                        <p:cTn id="7" dur="500"/>
                                        <p:tgtEl>
                                          <p:spTgt spid="845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37"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cs typeface="Arial" charset="0"/>
            </a:endParaRPr>
          </a:p>
        </p:txBody>
      </p:sp>
      <p:pic>
        <p:nvPicPr>
          <p:cNvPr id="148482" name="Picture 3" descr="OJSEJ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67313" y="1905000"/>
            <a:ext cx="3675062" cy="375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8483" name="Picture 4" descr="OJSEM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91100" cy="444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7877" name="Text Box 5"/>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3200" b="1" dirty="0">
                <a:solidFill>
                  <a:srgbClr val="FFFFFF"/>
                </a:solidFill>
                <a:latin typeface="Arial"/>
                <a:ea typeface="ＭＳ Ｐゴシック" pitchFamily="-112" charset="-128"/>
                <a:cs typeface="Arial"/>
              </a:rPr>
              <a:t>Genesis 37:1-11</a:t>
            </a:r>
          </a:p>
        </p:txBody>
      </p:sp>
      <p:sp>
        <p:nvSpPr>
          <p:cNvPr id="148485" name="Rectangle 6"/>
          <p:cNvSpPr>
            <a:spLocks noGrp="1" noChangeArrowheads="1"/>
          </p:cNvSpPr>
          <p:nvPr>
            <p:ph type="title" idx="4294967295"/>
          </p:nvPr>
        </p:nvSpPr>
        <p:spPr>
          <a:xfrm>
            <a:off x="5257800" y="304800"/>
            <a:ext cx="3657600" cy="1371600"/>
          </a:xfrm>
        </p:spPr>
        <p:txBody>
          <a:bodyPr/>
          <a:lstStyle/>
          <a:p>
            <a:pPr eaLnBrk="1" hangingPunct="1"/>
            <a:r>
              <a:rPr lang="en-US">
                <a:solidFill>
                  <a:schemeClr val="bg1"/>
                </a:solidFill>
                <a:latin typeface="Arial" charset="0"/>
                <a:ea typeface="ＭＳ Ｐゴシック" charset="0"/>
                <a:cs typeface="Arial" charset="0"/>
              </a:rPr>
              <a:t>Youthful Indiscretion</a:t>
            </a:r>
            <a:endParaRPr lang="en-US">
              <a:latin typeface="Arial" charset="0"/>
              <a:ea typeface="ＭＳ Ｐゴシック" charset="0"/>
              <a:cs typeface="Arial" charset="0"/>
            </a:endParaRPr>
          </a:p>
        </p:txBody>
      </p:sp>
    </p:spTree>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cs typeface="Arial" charset="0"/>
            </a:endParaRPr>
          </a:p>
        </p:txBody>
      </p:sp>
      <p:pic>
        <p:nvPicPr>
          <p:cNvPr id="150530" name="Picture 3" descr="OJSSP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5950"/>
            <a:ext cx="9144000" cy="624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24" name="Text Box 4"/>
          <p:cNvSpPr txBox="1">
            <a:spLocks noChangeArrowheads="1"/>
          </p:cNvSpPr>
          <p:nvPr/>
        </p:nvSpPr>
        <p:spPr bwMode="auto">
          <a:xfrm>
            <a:off x="2743200" y="62785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ctr" eaLnBrk="1" hangingPunct="1">
              <a:spcBef>
                <a:spcPct val="50000"/>
              </a:spcBef>
              <a:defRPr/>
            </a:pPr>
            <a:r>
              <a:rPr lang="en-US" sz="3200" b="1" dirty="0">
                <a:solidFill>
                  <a:srgbClr val="FFFFFF"/>
                </a:solidFill>
                <a:latin typeface="Arial"/>
                <a:ea typeface="ＭＳ Ｐゴシック" pitchFamily="-112" charset="-128"/>
                <a:cs typeface="Arial"/>
              </a:rPr>
              <a:t>Genesis 37–40</a:t>
            </a:r>
          </a:p>
        </p:txBody>
      </p:sp>
      <p:sp>
        <p:nvSpPr>
          <p:cNvPr id="150532" name="Rectangle 5"/>
          <p:cNvSpPr>
            <a:spLocks noGrp="1" noChangeArrowheads="1"/>
          </p:cNvSpPr>
          <p:nvPr>
            <p:ph type="title" idx="4294967295"/>
          </p:nvPr>
        </p:nvSpPr>
        <p:spPr>
          <a:xfrm>
            <a:off x="685800" y="0"/>
            <a:ext cx="7772400" cy="914400"/>
          </a:xfrm>
        </p:spPr>
        <p:txBody>
          <a:bodyPr/>
          <a:lstStyle/>
          <a:p>
            <a:pPr eaLnBrk="1" hangingPunct="1"/>
            <a:r>
              <a:rPr lang="en-US">
                <a:solidFill>
                  <a:schemeClr val="bg1"/>
                </a:solidFill>
                <a:latin typeface="Arial" charset="0"/>
                <a:ea typeface="ＭＳ Ｐゴシック" charset="0"/>
                <a:cs typeface="Arial" charset="0"/>
              </a:rPr>
              <a:t>From Palace to Prison</a:t>
            </a:r>
          </a:p>
        </p:txBody>
      </p:sp>
    </p:spTree>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cs typeface="Arial" charset="0"/>
            </a:endParaRPr>
          </a:p>
        </p:txBody>
      </p:sp>
      <p:pic>
        <p:nvPicPr>
          <p:cNvPr id="152578" name="Picture 3" descr="OJSSS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5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0772" name="Text Box 4"/>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3200" b="1" dirty="0">
                <a:solidFill>
                  <a:srgbClr val="FFFFFF"/>
                </a:solidFill>
                <a:latin typeface="Arial"/>
                <a:ea typeface="ＭＳ Ｐゴシック" pitchFamily="-112" charset="-128"/>
                <a:cs typeface="Arial"/>
              </a:rPr>
              <a:t>Genesis 41–50</a:t>
            </a:r>
          </a:p>
        </p:txBody>
      </p:sp>
      <p:sp>
        <p:nvSpPr>
          <p:cNvPr id="800773" name="Rectangle 5"/>
          <p:cNvSpPr>
            <a:spLocks noGrp="1" noChangeArrowheads="1"/>
          </p:cNvSpPr>
          <p:nvPr>
            <p:ph type="title" idx="4294967295"/>
          </p:nvPr>
        </p:nvSpPr>
        <p:spPr>
          <a:xfrm>
            <a:off x="1524000" y="457200"/>
            <a:ext cx="6477000" cy="1143000"/>
          </a:xfrm>
          <a:effectLst>
            <a:outerShdw blurRad="63500" dist="35921" dir="2700000" algn="ctr" rotWithShape="0">
              <a:schemeClr val="tx2">
                <a:alpha val="74998"/>
              </a:schemeClr>
            </a:outerShdw>
          </a:effectLst>
        </p:spPr>
        <p:txBody>
          <a:bodyPr/>
          <a:lstStyle/>
          <a:p>
            <a:pPr eaLnBrk="1" hangingPunct="1">
              <a:defRPr/>
            </a:pPr>
            <a:r>
              <a:rPr lang="en-US" sz="4800" b="1" dirty="0">
                <a:solidFill>
                  <a:schemeClr val="bg1"/>
                </a:solidFill>
                <a:latin typeface="Arial"/>
                <a:ea typeface="ＭＳ Ｐゴシック" charset="0"/>
                <a:cs typeface="Arial"/>
              </a:rPr>
              <a:t>Joseph</a:t>
            </a:r>
            <a:r>
              <a:rPr lang="uk-UA" altLang="ja-JP" sz="4800" b="1" dirty="0">
                <a:solidFill>
                  <a:schemeClr val="bg1"/>
                </a:solidFill>
                <a:latin typeface="Arial"/>
                <a:ea typeface="ＭＳ Ｐゴシック" charset="0"/>
                <a:cs typeface="Arial"/>
              </a:rPr>
              <a:t>'</a:t>
            </a:r>
            <a:r>
              <a:rPr lang="en-US" sz="4800" b="1" dirty="0">
                <a:solidFill>
                  <a:schemeClr val="bg1"/>
                </a:solidFill>
                <a:latin typeface="Arial"/>
                <a:ea typeface="ＭＳ Ｐゴシック" charset="0"/>
                <a:cs typeface="Arial"/>
              </a:rPr>
              <a:t>s Exaltation</a:t>
            </a:r>
            <a:endParaRPr lang="en-US" dirty="0">
              <a:solidFill>
                <a:schemeClr val="bg1"/>
              </a:solidFill>
              <a:latin typeface="Arial"/>
              <a:ea typeface="ＭＳ Ｐゴシック" charset="0"/>
              <a:cs typeface="Arial"/>
            </a:endParaRPr>
          </a:p>
        </p:txBody>
      </p:sp>
    </p:spTree>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4" descr="joseph"/>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4866" name="Rectangle 2"/>
          <p:cNvSpPr>
            <a:spLocks noGrp="1" noChangeArrowheads="1"/>
          </p:cNvSpPr>
          <p:nvPr>
            <p:ph type="ctrTitle"/>
          </p:nvPr>
        </p:nvSpPr>
        <p:spPr>
          <a:xfrm>
            <a:off x="0" y="0"/>
            <a:ext cx="9144000" cy="1988840"/>
          </a:xfrm>
          <a:effectLst/>
        </p:spPr>
        <p:txBody>
          <a:bodyPr anchor="t"/>
          <a:lstStyle/>
          <a:p>
            <a:pPr algn="r" eaLnBrk="1" hangingPunct="1">
              <a:defRPr/>
            </a:pPr>
            <a:r>
              <a:rPr lang="ru-RU" b="1" dirty="0">
                <a:solidFill>
                  <a:schemeClr val="bg1"/>
                </a:solidFill>
                <a:effectLst>
                  <a:glow rad="228600">
                    <a:schemeClr val="tx1">
                      <a:alpha val="75000"/>
                    </a:schemeClr>
                  </a:glow>
                </a:effectLst>
                <a:latin typeface="Arial"/>
                <a:ea typeface="ＭＳ Ｐゴシック" pitchFamily="-112" charset="-128"/>
                <a:cs typeface="Arial"/>
              </a:rPr>
              <a:t>"</a:t>
            </a:r>
            <a:r>
              <a:rPr lang="en-US" b="1" dirty="0">
                <a:solidFill>
                  <a:schemeClr val="bg1"/>
                </a:solidFill>
                <a:effectLst>
                  <a:glow rad="228600">
                    <a:schemeClr val="tx1">
                      <a:alpha val="75000"/>
                    </a:schemeClr>
                  </a:glow>
                </a:effectLst>
                <a:latin typeface="Arial"/>
                <a:ea typeface="ＭＳ Ｐゴシック" pitchFamily="-112" charset="-128"/>
                <a:cs typeface="Arial"/>
              </a:rPr>
              <a:t>I am Joseph!  </a:t>
            </a:r>
            <a:br>
              <a:rPr lang="en-US" b="1" dirty="0">
                <a:solidFill>
                  <a:schemeClr val="bg1"/>
                </a:solidFill>
                <a:effectLst>
                  <a:glow rad="228600">
                    <a:schemeClr val="tx1">
                      <a:alpha val="75000"/>
                    </a:schemeClr>
                  </a:glow>
                </a:effectLst>
                <a:latin typeface="Arial"/>
                <a:ea typeface="ＭＳ Ｐゴシック" pitchFamily="-112" charset="-128"/>
                <a:cs typeface="Arial"/>
              </a:rPr>
            </a:br>
            <a:r>
              <a:rPr lang="en-US" b="1" dirty="0">
                <a:solidFill>
                  <a:schemeClr val="bg1"/>
                </a:solidFill>
                <a:effectLst>
                  <a:glow rad="228600">
                    <a:schemeClr val="tx1">
                      <a:alpha val="75000"/>
                    </a:schemeClr>
                  </a:glow>
                </a:effectLst>
                <a:latin typeface="Arial"/>
                <a:ea typeface="ＭＳ Ｐゴシック" pitchFamily="-112" charset="-128"/>
                <a:cs typeface="Arial"/>
              </a:rPr>
              <a:t>Is my father still alive?</a:t>
            </a:r>
            <a:r>
              <a:rPr lang="ru-RU" b="1" dirty="0">
                <a:solidFill>
                  <a:schemeClr val="bg1"/>
                </a:solidFill>
                <a:effectLst>
                  <a:glow rad="228600">
                    <a:schemeClr val="tx1">
                      <a:alpha val="75000"/>
                    </a:schemeClr>
                  </a:glow>
                </a:effectLst>
                <a:latin typeface="Arial"/>
                <a:ea typeface="ＭＳ Ｐゴシック" pitchFamily="-112" charset="-128"/>
                <a:cs typeface="Arial"/>
              </a:rPr>
              <a:t>"</a:t>
            </a:r>
            <a:r>
              <a:rPr lang="en-US" b="1" dirty="0">
                <a:solidFill>
                  <a:schemeClr val="bg1"/>
                </a:solidFill>
                <a:effectLst>
                  <a:glow rad="228600">
                    <a:schemeClr val="tx1">
                      <a:alpha val="75000"/>
                    </a:schemeClr>
                  </a:glow>
                </a:effectLst>
                <a:latin typeface="Arial"/>
                <a:ea typeface="ＭＳ Ｐゴシック" pitchFamily="-112" charset="-128"/>
                <a:cs typeface="Arial"/>
              </a:rPr>
              <a:t> </a:t>
            </a:r>
            <a:br>
              <a:rPr lang="en-US" b="1" dirty="0">
                <a:solidFill>
                  <a:schemeClr val="bg1"/>
                </a:solidFill>
                <a:effectLst>
                  <a:glow rad="228600">
                    <a:schemeClr val="tx1">
                      <a:alpha val="75000"/>
                    </a:schemeClr>
                  </a:glow>
                </a:effectLst>
                <a:latin typeface="Arial"/>
                <a:ea typeface="ＭＳ Ｐゴシック" pitchFamily="-112" charset="-128"/>
                <a:cs typeface="Arial"/>
              </a:rPr>
            </a:br>
            <a:r>
              <a:rPr lang="en-US" b="1" dirty="0">
                <a:solidFill>
                  <a:schemeClr val="bg1"/>
                </a:solidFill>
                <a:effectLst>
                  <a:glow rad="228600">
                    <a:schemeClr val="tx1">
                      <a:alpha val="75000"/>
                    </a:schemeClr>
                  </a:glow>
                </a:effectLst>
                <a:latin typeface="Arial"/>
                <a:ea typeface="ＭＳ Ｐゴシック" pitchFamily="-112" charset="-128"/>
                <a:cs typeface="Arial"/>
              </a:rPr>
              <a:t>(Gen. 45:3)</a:t>
            </a:r>
          </a:p>
        </p:txBody>
      </p:sp>
    </p:spTree>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sz="1800">
              <a:solidFill>
                <a:srgbClr val="000000"/>
              </a:solidFill>
              <a:cs typeface="Arial" charset="0"/>
            </a:endParaRPr>
          </a:p>
        </p:txBody>
      </p:sp>
      <p:sp>
        <p:nvSpPr>
          <p:cNvPr id="156674"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sz="1800">
              <a:solidFill>
                <a:srgbClr val="000000"/>
              </a:solidFill>
              <a:cs typeface="Arial" charset="0"/>
            </a:endParaRPr>
          </a:p>
        </p:txBody>
      </p:sp>
      <p:pic>
        <p:nvPicPr>
          <p:cNvPr id="156675" name="Picture 4" descr="OJSSP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81050"/>
            <a:ext cx="4325938"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6" name="Picture 5" descr="OJSSS0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3124200"/>
            <a:ext cx="4419600" cy="3262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66" name="Text Box 6"/>
          <p:cNvSpPr txBox="1">
            <a:spLocks noChangeArrowheads="1"/>
          </p:cNvSpPr>
          <p:nvPr/>
        </p:nvSpPr>
        <p:spPr bwMode="auto">
          <a:xfrm>
            <a:off x="4572000" y="1371600"/>
            <a:ext cx="42672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i="1" dirty="0">
                <a:solidFill>
                  <a:srgbClr val="FFFFFF"/>
                </a:solidFill>
                <a:latin typeface="Arial"/>
                <a:ea typeface="ＭＳ Ｐゴシック" pitchFamily="-112" charset="-128"/>
                <a:cs typeface="Arial"/>
              </a:rPr>
              <a:t>You intended to harm me, </a:t>
            </a:r>
          </a:p>
        </p:txBody>
      </p:sp>
      <p:sp>
        <p:nvSpPr>
          <p:cNvPr id="808967" name="Text Box 7"/>
          <p:cNvSpPr txBox="1">
            <a:spLocks noChangeArrowheads="1"/>
          </p:cNvSpPr>
          <p:nvPr/>
        </p:nvSpPr>
        <p:spPr bwMode="auto">
          <a:xfrm>
            <a:off x="48768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2800" b="1">
                <a:solidFill>
                  <a:srgbClr val="FFFFFF"/>
                </a:solidFill>
                <a:latin typeface="Arial"/>
                <a:ea typeface="ＭＳ Ｐゴシック" pitchFamily="-112" charset="-128"/>
                <a:cs typeface="Arial"/>
              </a:rPr>
              <a:t>Genesis 50:20 (NIV)</a:t>
            </a:r>
          </a:p>
        </p:txBody>
      </p:sp>
      <p:sp>
        <p:nvSpPr>
          <p:cNvPr id="808968" name="Text Box 8"/>
          <p:cNvSpPr txBox="1">
            <a:spLocks noChangeArrowheads="1"/>
          </p:cNvSpPr>
          <p:nvPr/>
        </p:nvSpPr>
        <p:spPr bwMode="auto">
          <a:xfrm>
            <a:off x="152400" y="3754438"/>
            <a:ext cx="4724400" cy="25542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i="1" dirty="0">
                <a:solidFill>
                  <a:srgbClr val="FFFFFF"/>
                </a:solidFill>
                <a:latin typeface="Arial"/>
                <a:ea typeface="ＭＳ Ｐゴシック" pitchFamily="-112" charset="-128"/>
                <a:cs typeface="Arial"/>
              </a:rPr>
              <a:t>but God intended it for good to accomplish what is now being done, the saving of many lives.</a:t>
            </a:r>
          </a:p>
        </p:txBody>
      </p:sp>
      <p:sp>
        <p:nvSpPr>
          <p:cNvPr id="156680" name="Rectangle 9"/>
          <p:cNvSpPr>
            <a:spLocks noGrp="1" noChangeArrowheads="1"/>
          </p:cNvSpPr>
          <p:nvPr>
            <p:ph type="title" idx="4294967295"/>
          </p:nvPr>
        </p:nvSpPr>
        <p:spPr>
          <a:xfrm>
            <a:off x="0" y="152400"/>
            <a:ext cx="9144000" cy="533400"/>
          </a:xfrm>
        </p:spPr>
        <p:txBody>
          <a:bodyPr/>
          <a:lstStyle/>
          <a:p>
            <a:pPr eaLnBrk="1" hangingPunct="1"/>
            <a:r>
              <a:rPr lang="en-US" sz="3200" b="1" u="sng">
                <a:solidFill>
                  <a:schemeClr val="bg1"/>
                </a:solidFill>
                <a:latin typeface="Arial" charset="0"/>
                <a:ea typeface="ＭＳ Ｐゴシック" charset="0"/>
                <a:cs typeface="Arial" charset="0"/>
              </a:rPr>
              <a:t>Joseph Knew God</a:t>
            </a:r>
            <a:r>
              <a:rPr lang="uk-UA" altLang="ja-JP" sz="3200" b="1" u="sng">
                <a:solidFill>
                  <a:schemeClr val="bg1"/>
                </a:solidFill>
                <a:latin typeface="Arial" charset="0"/>
                <a:ea typeface="ＭＳ Ｐゴシック" charset="0"/>
                <a:cs typeface="Arial" charset="0"/>
              </a:rPr>
              <a:t>'</a:t>
            </a:r>
            <a:r>
              <a:rPr lang="en-US" sz="3200" b="1" u="sng">
                <a:solidFill>
                  <a:schemeClr val="bg1"/>
                </a:solidFill>
                <a:latin typeface="Arial" charset="0"/>
                <a:ea typeface="ＭＳ Ｐゴシック" charset="0"/>
                <a:cs typeface="Arial" charset="0"/>
              </a:rPr>
              <a:t>s Sovereign Purpose</a:t>
            </a:r>
            <a:endParaRPr lang="en-US" sz="4000">
              <a:latin typeface="Arial" charset="0"/>
              <a:ea typeface="ＭＳ Ｐゴシック" charset="0"/>
              <a:cs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08966"/>
                                        </p:tgtEl>
                                        <p:attrNameLst>
                                          <p:attrName>style.visibility</p:attrName>
                                        </p:attrNameLst>
                                      </p:cBhvr>
                                      <p:to>
                                        <p:strVal val="visible"/>
                                      </p:to>
                                    </p:set>
                                    <p:animEffect transition="in" filter="dissolve">
                                      <p:cBhvr>
                                        <p:cTn id="7" dur="500"/>
                                        <p:tgtEl>
                                          <p:spTgt spid="808966"/>
                                        </p:tgtEl>
                                      </p:cBhvr>
                                    </p:animEffect>
                                  </p:childTnLst>
                                </p:cTn>
                              </p:par>
                            </p:childTnLst>
                          </p:cTn>
                        </p:par>
                        <p:par>
                          <p:cTn id="8" fill="hold" nodeType="afterGroup">
                            <p:stCondLst>
                              <p:cond delay="3500"/>
                            </p:stCondLst>
                            <p:childTnLst>
                              <p:par>
                                <p:cTn id="9" presetID="9" presetClass="entr" presetSubtype="0" fill="hold" grpId="0" nodeType="afterEffect">
                                  <p:stCondLst>
                                    <p:cond delay="3000"/>
                                  </p:stCondLst>
                                  <p:childTnLst>
                                    <p:set>
                                      <p:cBhvr>
                                        <p:cTn id="10" dur="1" fill="hold">
                                          <p:stCondLst>
                                            <p:cond delay="0"/>
                                          </p:stCondLst>
                                        </p:cTn>
                                        <p:tgtEl>
                                          <p:spTgt spid="808968"/>
                                        </p:tgtEl>
                                        <p:attrNameLst>
                                          <p:attrName>style.visibility</p:attrName>
                                        </p:attrNameLst>
                                      </p:cBhvr>
                                      <p:to>
                                        <p:strVal val="visible"/>
                                      </p:to>
                                    </p:set>
                                    <p:animEffect transition="in" filter="dissolve">
                                      <p:cBhvr>
                                        <p:cTn id="11" dur="500"/>
                                        <p:tgtEl>
                                          <p:spTgt spid="808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66" grpId="0" autoUpdateAnimBg="0"/>
      <p:bldP spid="808968"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idx="4294967295"/>
          </p:nvPr>
        </p:nvSpPr>
        <p:spPr>
          <a:xfrm>
            <a:off x="4724400" y="198438"/>
            <a:ext cx="3657600" cy="487362"/>
          </a:xfrm>
        </p:spPr>
        <p:txBody>
          <a:bodyPr/>
          <a:lstStyle/>
          <a:p>
            <a:pPr eaLnBrk="1" hangingPunct="1"/>
            <a:r>
              <a:rPr lang="en-US" sz="1800">
                <a:solidFill>
                  <a:srgbClr val="FFFF00"/>
                </a:solidFill>
                <a:latin typeface="Times New Roman" charset="0"/>
                <a:ea typeface="ＭＳ Ｐゴシック" charset="0"/>
                <a:cs typeface="ＭＳ Ｐゴシック" charset="0"/>
              </a:rPr>
              <a:t>Patriarchal Family Tree</a:t>
            </a:r>
            <a:endParaRPr lang="en-US" sz="1800">
              <a:latin typeface="Times New Roman" charset="0"/>
              <a:ea typeface="ＭＳ Ｐゴシック" charset="0"/>
              <a:cs typeface="ＭＳ Ｐゴシック" charset="0"/>
            </a:endParaRPr>
          </a:p>
        </p:txBody>
      </p:sp>
      <p:sp>
        <p:nvSpPr>
          <p:cNvPr id="158723"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endParaRPr lang="en-US">
              <a:solidFill>
                <a:srgbClr val="000000"/>
              </a:solidFill>
            </a:endParaRPr>
          </a:p>
        </p:txBody>
      </p:sp>
      <p:sp>
        <p:nvSpPr>
          <p:cNvPr id="158724" name="Text Box 3"/>
          <p:cNvSpPr txBox="1">
            <a:spLocks noChangeArrowheads="1"/>
          </p:cNvSpPr>
          <p:nvPr/>
        </p:nvSpPr>
        <p:spPr bwMode="auto">
          <a:xfrm>
            <a:off x="3657600" y="7620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007000"/>
                </a:solidFill>
                <a:cs typeface="Arial" charset="0"/>
              </a:rPr>
              <a:t>Terah</a:t>
            </a:r>
          </a:p>
        </p:txBody>
      </p:sp>
      <p:sp>
        <p:nvSpPr>
          <p:cNvPr id="158725" name="Text Box 4"/>
          <p:cNvSpPr txBox="1">
            <a:spLocks noChangeArrowheads="1"/>
          </p:cNvSpPr>
          <p:nvPr/>
        </p:nvSpPr>
        <p:spPr bwMode="auto">
          <a:xfrm>
            <a:off x="1028700" y="13716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000000"/>
                </a:solidFill>
                <a:cs typeface="Arial" charset="0"/>
              </a:rPr>
              <a:t>Haran</a:t>
            </a:r>
          </a:p>
        </p:txBody>
      </p:sp>
      <p:sp>
        <p:nvSpPr>
          <p:cNvPr id="158726" name="Text Box 5"/>
          <p:cNvSpPr txBox="1">
            <a:spLocks noChangeArrowheads="1"/>
          </p:cNvSpPr>
          <p:nvPr/>
        </p:nvSpPr>
        <p:spPr bwMode="auto">
          <a:xfrm>
            <a:off x="3657600" y="13716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000000"/>
                </a:solidFill>
                <a:cs typeface="Arial" charset="0"/>
              </a:rPr>
              <a:t>Nahor</a:t>
            </a:r>
          </a:p>
        </p:txBody>
      </p:sp>
      <p:sp>
        <p:nvSpPr>
          <p:cNvPr id="158727" name="Text Box 6"/>
          <p:cNvSpPr txBox="1">
            <a:spLocks noChangeArrowheads="1"/>
          </p:cNvSpPr>
          <p:nvPr/>
        </p:nvSpPr>
        <p:spPr bwMode="auto">
          <a:xfrm>
            <a:off x="6400800" y="137160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007000"/>
                </a:solidFill>
                <a:cs typeface="Arial" charset="0"/>
              </a:rPr>
              <a:t>Abraham</a:t>
            </a:r>
            <a:endParaRPr lang="en-US" b="1">
              <a:solidFill>
                <a:srgbClr val="009900"/>
              </a:solidFill>
              <a:cs typeface="Arial" charset="0"/>
            </a:endParaRPr>
          </a:p>
        </p:txBody>
      </p:sp>
      <p:sp>
        <p:nvSpPr>
          <p:cNvPr id="158728" name="Text Box 7"/>
          <p:cNvSpPr txBox="1">
            <a:spLocks noChangeArrowheads="1"/>
          </p:cNvSpPr>
          <p:nvPr/>
        </p:nvSpPr>
        <p:spPr bwMode="auto">
          <a:xfrm>
            <a:off x="914400" y="213360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000000"/>
                </a:solidFill>
                <a:cs typeface="Arial" charset="0"/>
              </a:rPr>
              <a:t>Lot</a:t>
            </a:r>
          </a:p>
        </p:txBody>
      </p:sp>
      <p:sp>
        <p:nvSpPr>
          <p:cNvPr id="158729" name="Text Box 8"/>
          <p:cNvSpPr txBox="1">
            <a:spLocks noChangeArrowheads="1"/>
          </p:cNvSpPr>
          <p:nvPr/>
        </p:nvSpPr>
        <p:spPr bwMode="auto">
          <a:xfrm>
            <a:off x="3505200" y="205740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000000"/>
                </a:solidFill>
                <a:cs typeface="Arial" charset="0"/>
              </a:rPr>
              <a:t>Bethuel</a:t>
            </a:r>
          </a:p>
        </p:txBody>
      </p:sp>
      <p:sp>
        <p:nvSpPr>
          <p:cNvPr id="158730" name="Text Box 9"/>
          <p:cNvSpPr txBox="1">
            <a:spLocks noChangeArrowheads="1"/>
          </p:cNvSpPr>
          <p:nvPr/>
        </p:nvSpPr>
        <p:spPr bwMode="auto">
          <a:xfrm>
            <a:off x="5257800" y="213995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FF33CC"/>
                </a:solidFill>
                <a:cs typeface="Arial" charset="0"/>
              </a:rPr>
              <a:t>(of Hagar) </a:t>
            </a:r>
            <a:r>
              <a:rPr lang="en-US" b="1">
                <a:solidFill>
                  <a:srgbClr val="000000"/>
                </a:solidFill>
                <a:cs typeface="Arial" charset="0"/>
              </a:rPr>
              <a:t>Ishmael</a:t>
            </a:r>
          </a:p>
        </p:txBody>
      </p:sp>
      <p:sp>
        <p:nvSpPr>
          <p:cNvPr id="158731" name="Text Box 10"/>
          <p:cNvSpPr txBox="1">
            <a:spLocks noChangeArrowheads="1"/>
          </p:cNvSpPr>
          <p:nvPr/>
        </p:nvSpPr>
        <p:spPr bwMode="auto">
          <a:xfrm>
            <a:off x="7162800" y="2139950"/>
            <a:ext cx="1752600" cy="8318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FF33CC"/>
                </a:solidFill>
                <a:cs typeface="Arial" charset="0"/>
              </a:rPr>
              <a:t>(of Sarah) </a:t>
            </a:r>
            <a:r>
              <a:rPr lang="en-US" b="1">
                <a:solidFill>
                  <a:srgbClr val="007000"/>
                </a:solidFill>
                <a:cs typeface="Arial" charset="0"/>
              </a:rPr>
              <a:t>Isaac</a:t>
            </a:r>
            <a:endParaRPr lang="en-US" b="1">
              <a:solidFill>
                <a:srgbClr val="009900"/>
              </a:solidFill>
              <a:cs typeface="Arial" charset="0"/>
            </a:endParaRPr>
          </a:p>
        </p:txBody>
      </p:sp>
      <p:sp>
        <p:nvSpPr>
          <p:cNvPr id="158732" name="Text Box 11"/>
          <p:cNvSpPr txBox="1">
            <a:spLocks noChangeArrowheads="1"/>
          </p:cNvSpPr>
          <p:nvPr/>
        </p:nvSpPr>
        <p:spPr bwMode="auto">
          <a:xfrm>
            <a:off x="2743200" y="28956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000000"/>
                </a:solidFill>
                <a:cs typeface="Arial" charset="0"/>
              </a:rPr>
              <a:t>Laban     Rebekah</a:t>
            </a:r>
          </a:p>
        </p:txBody>
      </p:sp>
      <p:sp>
        <p:nvSpPr>
          <p:cNvPr id="158733" name="Text Box 12"/>
          <p:cNvSpPr txBox="1">
            <a:spLocks noChangeArrowheads="1"/>
          </p:cNvSpPr>
          <p:nvPr/>
        </p:nvSpPr>
        <p:spPr bwMode="auto">
          <a:xfrm>
            <a:off x="2133600" y="3581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000000"/>
                </a:solidFill>
                <a:cs typeface="Arial" charset="0"/>
              </a:rPr>
              <a:t>Leah</a:t>
            </a:r>
          </a:p>
        </p:txBody>
      </p:sp>
      <p:sp>
        <p:nvSpPr>
          <p:cNvPr id="158734" name="Text Box 13"/>
          <p:cNvSpPr txBox="1">
            <a:spLocks noChangeArrowheads="1"/>
          </p:cNvSpPr>
          <p:nvPr/>
        </p:nvSpPr>
        <p:spPr bwMode="auto">
          <a:xfrm>
            <a:off x="8001000" y="33528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000000"/>
                </a:solidFill>
                <a:cs typeface="Arial" charset="0"/>
              </a:rPr>
              <a:t>Esau</a:t>
            </a:r>
            <a:endParaRPr lang="en-US" b="1">
              <a:solidFill>
                <a:srgbClr val="33CC33"/>
              </a:solidFill>
              <a:cs typeface="Arial" charset="0"/>
            </a:endParaRPr>
          </a:p>
        </p:txBody>
      </p:sp>
      <p:sp>
        <p:nvSpPr>
          <p:cNvPr id="158735" name="Text Box 14"/>
          <p:cNvSpPr txBox="1">
            <a:spLocks noChangeArrowheads="1"/>
          </p:cNvSpPr>
          <p:nvPr/>
        </p:nvSpPr>
        <p:spPr bwMode="auto">
          <a:xfrm>
            <a:off x="76200" y="4267200"/>
            <a:ext cx="1981200" cy="23018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FF33CC"/>
                </a:solidFill>
                <a:cs typeface="Arial" charset="0"/>
              </a:rPr>
              <a:t>(of Leah)</a:t>
            </a:r>
            <a:r>
              <a:rPr lang="en-US" b="1">
                <a:solidFill>
                  <a:srgbClr val="000000"/>
                </a:solidFill>
                <a:cs typeface="Arial" charset="0"/>
              </a:rPr>
              <a:t>  Reuben, Simeon, Issachar, Zebulun, Levi, Judah</a:t>
            </a:r>
            <a:endParaRPr lang="en-US" b="1">
              <a:solidFill>
                <a:srgbClr val="009900"/>
              </a:solidFill>
              <a:cs typeface="Arial" charset="0"/>
            </a:endParaRPr>
          </a:p>
        </p:txBody>
      </p:sp>
      <p:sp>
        <p:nvSpPr>
          <p:cNvPr id="158736" name="Text Box 15"/>
          <p:cNvSpPr txBox="1">
            <a:spLocks noChangeArrowheads="1"/>
          </p:cNvSpPr>
          <p:nvPr/>
        </p:nvSpPr>
        <p:spPr bwMode="auto">
          <a:xfrm>
            <a:off x="2159000" y="4267200"/>
            <a:ext cx="18288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FF33CC"/>
                </a:solidFill>
                <a:cs typeface="Arial" charset="0"/>
              </a:rPr>
              <a:t>(of Zilpah)</a:t>
            </a:r>
            <a:r>
              <a:rPr lang="en-US" b="1">
                <a:solidFill>
                  <a:srgbClr val="000000"/>
                </a:solidFill>
                <a:cs typeface="Arial" charset="0"/>
              </a:rPr>
              <a:t> Gad, Asher</a:t>
            </a:r>
          </a:p>
        </p:txBody>
      </p:sp>
      <p:sp>
        <p:nvSpPr>
          <p:cNvPr id="158737" name="Text Box 16"/>
          <p:cNvSpPr txBox="1">
            <a:spLocks noChangeArrowheads="1"/>
          </p:cNvSpPr>
          <p:nvPr/>
        </p:nvSpPr>
        <p:spPr bwMode="auto">
          <a:xfrm>
            <a:off x="4089400" y="4267200"/>
            <a:ext cx="1905000" cy="1206500"/>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FF33CC"/>
                </a:solidFill>
                <a:cs typeface="Arial" charset="0"/>
              </a:rPr>
              <a:t>(of Bilhah)</a:t>
            </a:r>
            <a:r>
              <a:rPr lang="en-US" b="1">
                <a:solidFill>
                  <a:srgbClr val="000000"/>
                </a:solidFill>
                <a:cs typeface="Arial" charset="0"/>
              </a:rPr>
              <a:t> Dan, Naphtali</a:t>
            </a:r>
          </a:p>
        </p:txBody>
      </p:sp>
      <p:sp>
        <p:nvSpPr>
          <p:cNvPr id="158738" name="Text Box 17"/>
          <p:cNvSpPr txBox="1">
            <a:spLocks noChangeArrowheads="1"/>
          </p:cNvSpPr>
          <p:nvPr/>
        </p:nvSpPr>
        <p:spPr bwMode="auto">
          <a:xfrm>
            <a:off x="6096000" y="4267200"/>
            <a:ext cx="28194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FF33CC"/>
                </a:solidFill>
                <a:cs typeface="Arial" charset="0"/>
              </a:rPr>
              <a:t>(of Rachel)</a:t>
            </a:r>
            <a:r>
              <a:rPr lang="en-US" b="1">
                <a:solidFill>
                  <a:srgbClr val="000000"/>
                </a:solidFill>
                <a:cs typeface="Arial" charset="0"/>
              </a:rPr>
              <a:t> </a:t>
            </a:r>
            <a:br>
              <a:rPr lang="en-US" b="1">
                <a:solidFill>
                  <a:srgbClr val="000000"/>
                </a:solidFill>
                <a:cs typeface="Arial" charset="0"/>
              </a:rPr>
            </a:br>
            <a:r>
              <a:rPr lang="en-US" b="1">
                <a:solidFill>
                  <a:srgbClr val="007000"/>
                </a:solidFill>
                <a:cs typeface="Arial" charset="0"/>
              </a:rPr>
              <a:t>Joseph</a:t>
            </a:r>
            <a:r>
              <a:rPr lang="en-US" b="1">
                <a:solidFill>
                  <a:srgbClr val="000000"/>
                </a:solidFill>
                <a:cs typeface="Arial" charset="0"/>
              </a:rPr>
              <a:t>, Benjamin</a:t>
            </a:r>
          </a:p>
        </p:txBody>
      </p:sp>
      <p:sp>
        <p:nvSpPr>
          <p:cNvPr id="158739" name="Text Box 18"/>
          <p:cNvSpPr txBox="1">
            <a:spLocks noChangeArrowheads="1"/>
          </p:cNvSpPr>
          <p:nvPr/>
        </p:nvSpPr>
        <p:spPr bwMode="auto">
          <a:xfrm>
            <a:off x="5791200" y="5562600"/>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007000"/>
                </a:solidFill>
                <a:cs typeface="Arial" charset="0"/>
              </a:rPr>
              <a:t>Ephraim</a:t>
            </a:r>
            <a:endParaRPr lang="en-US" b="1">
              <a:solidFill>
                <a:srgbClr val="000000"/>
              </a:solidFill>
              <a:cs typeface="Arial" charset="0"/>
            </a:endParaRPr>
          </a:p>
        </p:txBody>
      </p:sp>
      <p:sp>
        <p:nvSpPr>
          <p:cNvPr id="158740" name="Line 19"/>
          <p:cNvSpPr>
            <a:spLocks noChangeShapeType="1"/>
          </p:cNvSpPr>
          <p:nvPr/>
        </p:nvSpPr>
        <p:spPr bwMode="auto">
          <a:xfrm>
            <a:off x="1447800" y="129540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41" name="Line 20"/>
          <p:cNvSpPr>
            <a:spLocks noChangeShapeType="1"/>
          </p:cNvSpPr>
          <p:nvPr/>
        </p:nvSpPr>
        <p:spPr bwMode="auto">
          <a:xfrm rot="-5400000">
            <a:off x="1333500" y="14097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42" name="Line 21"/>
          <p:cNvSpPr>
            <a:spLocks noChangeShapeType="1"/>
          </p:cNvSpPr>
          <p:nvPr/>
        </p:nvSpPr>
        <p:spPr bwMode="auto">
          <a:xfrm rot="-5400000">
            <a:off x="7124700" y="14097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43" name="Line 22"/>
          <p:cNvSpPr>
            <a:spLocks noChangeShapeType="1"/>
          </p:cNvSpPr>
          <p:nvPr/>
        </p:nvSpPr>
        <p:spPr bwMode="auto">
          <a:xfrm rot="-5400000">
            <a:off x="4038600" y="129540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44" name="Line 23"/>
          <p:cNvSpPr>
            <a:spLocks noChangeShapeType="1"/>
          </p:cNvSpPr>
          <p:nvPr/>
        </p:nvSpPr>
        <p:spPr bwMode="auto">
          <a:xfrm rot="-5400000">
            <a:off x="1257300" y="201930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45" name="Line 24"/>
          <p:cNvSpPr>
            <a:spLocks noChangeShapeType="1"/>
          </p:cNvSpPr>
          <p:nvPr/>
        </p:nvSpPr>
        <p:spPr bwMode="auto">
          <a:xfrm rot="-5400000">
            <a:off x="4038600" y="198120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46" name="Line 25"/>
          <p:cNvSpPr>
            <a:spLocks noChangeShapeType="1"/>
          </p:cNvSpPr>
          <p:nvPr/>
        </p:nvSpPr>
        <p:spPr bwMode="auto">
          <a:xfrm>
            <a:off x="5943600" y="190500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47" name="Line 26"/>
          <p:cNvSpPr>
            <a:spLocks noChangeShapeType="1"/>
          </p:cNvSpPr>
          <p:nvPr/>
        </p:nvSpPr>
        <p:spPr bwMode="auto">
          <a:xfrm rot="-5400000">
            <a:off x="5829300" y="20193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48" name="Line 27"/>
          <p:cNvSpPr>
            <a:spLocks noChangeShapeType="1"/>
          </p:cNvSpPr>
          <p:nvPr/>
        </p:nvSpPr>
        <p:spPr bwMode="auto">
          <a:xfrm rot="-5400000">
            <a:off x="8267700" y="20193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49" name="Line 28"/>
          <p:cNvSpPr>
            <a:spLocks noChangeShapeType="1"/>
          </p:cNvSpPr>
          <p:nvPr/>
        </p:nvSpPr>
        <p:spPr bwMode="auto">
          <a:xfrm rot="5400000" flipH="1">
            <a:off x="7162800" y="182880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50" name="Line 29"/>
          <p:cNvSpPr>
            <a:spLocks noChangeShapeType="1"/>
          </p:cNvSpPr>
          <p:nvPr/>
        </p:nvSpPr>
        <p:spPr bwMode="auto">
          <a:xfrm>
            <a:off x="3276600" y="274320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51" name="Line 30"/>
          <p:cNvSpPr>
            <a:spLocks noChangeShapeType="1"/>
          </p:cNvSpPr>
          <p:nvPr/>
        </p:nvSpPr>
        <p:spPr bwMode="auto">
          <a:xfrm rot="-5400000">
            <a:off x="3162300" y="28575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52" name="Line 31"/>
          <p:cNvSpPr>
            <a:spLocks noChangeShapeType="1"/>
          </p:cNvSpPr>
          <p:nvPr/>
        </p:nvSpPr>
        <p:spPr bwMode="auto">
          <a:xfrm rot="-5400000">
            <a:off x="4838700" y="28575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53" name="Line 32"/>
          <p:cNvSpPr>
            <a:spLocks noChangeShapeType="1"/>
          </p:cNvSpPr>
          <p:nvPr/>
        </p:nvSpPr>
        <p:spPr bwMode="auto">
          <a:xfrm rot="-5400000">
            <a:off x="4076700" y="26289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54" name="Line 33"/>
          <p:cNvSpPr>
            <a:spLocks noChangeShapeType="1"/>
          </p:cNvSpPr>
          <p:nvPr/>
        </p:nvSpPr>
        <p:spPr bwMode="auto">
          <a:xfrm>
            <a:off x="2590800" y="350520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55" name="Line 34"/>
          <p:cNvSpPr>
            <a:spLocks noChangeShapeType="1"/>
          </p:cNvSpPr>
          <p:nvPr/>
        </p:nvSpPr>
        <p:spPr bwMode="auto">
          <a:xfrm rot="-5400000">
            <a:off x="2476500" y="36195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56" name="Line 35"/>
          <p:cNvSpPr>
            <a:spLocks noChangeShapeType="1"/>
          </p:cNvSpPr>
          <p:nvPr/>
        </p:nvSpPr>
        <p:spPr bwMode="auto">
          <a:xfrm rot="-5400000">
            <a:off x="4152900" y="36195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57" name="Line 36"/>
          <p:cNvSpPr>
            <a:spLocks noChangeShapeType="1"/>
          </p:cNvSpPr>
          <p:nvPr/>
        </p:nvSpPr>
        <p:spPr bwMode="auto">
          <a:xfrm rot="-5400000">
            <a:off x="3314700" y="33909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58" name="Text Box 37"/>
          <p:cNvSpPr txBox="1">
            <a:spLocks noChangeArrowheads="1"/>
          </p:cNvSpPr>
          <p:nvPr/>
        </p:nvSpPr>
        <p:spPr bwMode="auto">
          <a:xfrm>
            <a:off x="3581400" y="358140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000000"/>
                </a:solidFill>
                <a:cs typeface="Arial" charset="0"/>
              </a:rPr>
              <a:t>Rachel</a:t>
            </a:r>
          </a:p>
        </p:txBody>
      </p:sp>
      <p:grpSp>
        <p:nvGrpSpPr>
          <p:cNvPr id="158759" name="Group 38"/>
          <p:cNvGrpSpPr>
            <a:grpSpLocks/>
          </p:cNvGrpSpPr>
          <p:nvPr/>
        </p:nvGrpSpPr>
        <p:grpSpPr bwMode="auto">
          <a:xfrm>
            <a:off x="7086600" y="2971800"/>
            <a:ext cx="1447800" cy="457200"/>
            <a:chOff x="4512" y="1824"/>
            <a:chExt cx="1056" cy="288"/>
          </a:xfrm>
        </p:grpSpPr>
        <p:sp>
          <p:nvSpPr>
            <p:cNvPr id="158781"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82"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83"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84"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58760" name="Text Box 43"/>
          <p:cNvSpPr txBox="1">
            <a:spLocks noChangeArrowheads="1"/>
          </p:cNvSpPr>
          <p:nvPr/>
        </p:nvSpPr>
        <p:spPr bwMode="auto">
          <a:xfrm>
            <a:off x="6477000" y="3352800"/>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007000"/>
                </a:solidFill>
                <a:cs typeface="Arial" charset="0"/>
              </a:rPr>
              <a:t>Jacob</a:t>
            </a:r>
          </a:p>
        </p:txBody>
      </p:sp>
      <p:sp>
        <p:nvSpPr>
          <p:cNvPr id="158761" name="Line 44"/>
          <p:cNvSpPr>
            <a:spLocks noChangeShapeType="1"/>
          </p:cNvSpPr>
          <p:nvPr/>
        </p:nvSpPr>
        <p:spPr bwMode="auto">
          <a:xfrm>
            <a:off x="1066800" y="4038600"/>
            <a:ext cx="6324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62" name="Line 45"/>
          <p:cNvSpPr>
            <a:spLocks noChangeShapeType="1"/>
          </p:cNvSpPr>
          <p:nvPr/>
        </p:nvSpPr>
        <p:spPr bwMode="auto">
          <a:xfrm rot="-5400000">
            <a:off x="7277100" y="41529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63" name="Line 46"/>
          <p:cNvSpPr>
            <a:spLocks noChangeShapeType="1"/>
          </p:cNvSpPr>
          <p:nvPr/>
        </p:nvSpPr>
        <p:spPr bwMode="auto">
          <a:xfrm rot="-5400000">
            <a:off x="6934200" y="388620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64" name="Line 47"/>
          <p:cNvSpPr>
            <a:spLocks noChangeShapeType="1"/>
          </p:cNvSpPr>
          <p:nvPr/>
        </p:nvSpPr>
        <p:spPr bwMode="auto">
          <a:xfrm rot="-5400000">
            <a:off x="4686300" y="41529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65" name="Line 48"/>
          <p:cNvSpPr>
            <a:spLocks noChangeShapeType="1"/>
          </p:cNvSpPr>
          <p:nvPr/>
        </p:nvSpPr>
        <p:spPr bwMode="auto">
          <a:xfrm rot="-5400000">
            <a:off x="3009900" y="41529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66" name="Line 49"/>
          <p:cNvSpPr>
            <a:spLocks noChangeShapeType="1"/>
          </p:cNvSpPr>
          <p:nvPr/>
        </p:nvSpPr>
        <p:spPr bwMode="auto">
          <a:xfrm rot="-5400000">
            <a:off x="952500" y="415290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158767" name="Group 50"/>
          <p:cNvGrpSpPr>
            <a:grpSpLocks/>
          </p:cNvGrpSpPr>
          <p:nvPr/>
        </p:nvGrpSpPr>
        <p:grpSpPr bwMode="auto">
          <a:xfrm>
            <a:off x="6172200" y="5105400"/>
            <a:ext cx="1524000" cy="495300"/>
            <a:chOff x="3888" y="3144"/>
            <a:chExt cx="960" cy="336"/>
          </a:xfrm>
        </p:grpSpPr>
        <p:grpSp>
          <p:nvGrpSpPr>
            <p:cNvPr id="158776" name="Group 51"/>
            <p:cNvGrpSpPr>
              <a:grpSpLocks/>
            </p:cNvGrpSpPr>
            <p:nvPr/>
          </p:nvGrpSpPr>
          <p:grpSpPr bwMode="auto">
            <a:xfrm>
              <a:off x="3888" y="3312"/>
              <a:ext cx="960" cy="168"/>
              <a:chOff x="3648" y="3312"/>
              <a:chExt cx="1056" cy="168"/>
            </a:xfrm>
          </p:grpSpPr>
          <p:sp>
            <p:nvSpPr>
              <p:cNvPr id="158778"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79"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780"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58777"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58768" name="Text Box 56"/>
          <p:cNvSpPr txBox="1">
            <a:spLocks noChangeArrowheads="1"/>
          </p:cNvSpPr>
          <p:nvPr/>
        </p:nvSpPr>
        <p:spPr bwMode="auto">
          <a:xfrm>
            <a:off x="7162800" y="55626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000000"/>
                </a:solidFill>
                <a:cs typeface="Arial" charset="0"/>
              </a:rPr>
              <a:t>Manasseh</a:t>
            </a:r>
          </a:p>
        </p:txBody>
      </p:sp>
      <p:sp>
        <p:nvSpPr>
          <p:cNvPr id="158769"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Patriarchal Family Tree</a:t>
            </a:r>
          </a:p>
        </p:txBody>
      </p:sp>
      <p:sp>
        <p:nvSpPr>
          <p:cNvPr id="158770" name="Line 58"/>
          <p:cNvSpPr>
            <a:spLocks noChangeShapeType="1"/>
          </p:cNvSpPr>
          <p:nvPr/>
        </p:nvSpPr>
        <p:spPr bwMode="auto">
          <a:xfrm flipV="1">
            <a:off x="5562600" y="289560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8771" name="Line 59"/>
          <p:cNvSpPr>
            <a:spLocks noChangeShapeType="1"/>
          </p:cNvSpPr>
          <p:nvPr/>
        </p:nvSpPr>
        <p:spPr bwMode="auto">
          <a:xfrm>
            <a:off x="4953000" y="3886200"/>
            <a:ext cx="2286000" cy="4572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8772" name="Line 60"/>
          <p:cNvSpPr>
            <a:spLocks noChangeShapeType="1"/>
          </p:cNvSpPr>
          <p:nvPr/>
        </p:nvSpPr>
        <p:spPr bwMode="auto">
          <a:xfrm flipV="1">
            <a:off x="1447800" y="3962400"/>
            <a:ext cx="762000" cy="381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8773" name="Text Box 61"/>
          <p:cNvSpPr txBox="1">
            <a:spLocks noChangeArrowheads="1"/>
          </p:cNvSpPr>
          <p:nvPr/>
        </p:nvSpPr>
        <p:spPr bwMode="auto">
          <a:xfrm>
            <a:off x="6948488" y="87313"/>
            <a:ext cx="20574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000000"/>
                </a:solidFill>
                <a:cs typeface="Arial" charset="0"/>
              </a:rPr>
              <a:t>OTS 91</a:t>
            </a:r>
          </a:p>
        </p:txBody>
      </p:sp>
      <p:sp>
        <p:nvSpPr>
          <p:cNvPr id="158774" name="Text Box 62"/>
          <p:cNvSpPr txBox="1">
            <a:spLocks noChangeArrowheads="1"/>
          </p:cNvSpPr>
          <p:nvPr/>
        </p:nvSpPr>
        <p:spPr bwMode="auto">
          <a:xfrm>
            <a:off x="2362200" y="6096000"/>
            <a:ext cx="67818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b="1">
                <a:solidFill>
                  <a:srgbClr val="007000"/>
                </a:solidFill>
                <a:cs typeface="Arial" charset="0"/>
              </a:rPr>
              <a:t>Green = line of blessing with rights of firstborn though none of these were born first (1 Chron. 5:1-2)</a:t>
            </a:r>
          </a:p>
        </p:txBody>
      </p:sp>
      <p:sp>
        <p:nvSpPr>
          <p:cNvPr id="158775" name="Text Box 63"/>
          <p:cNvSpPr txBox="1">
            <a:spLocks noChangeArrowheads="1"/>
          </p:cNvSpPr>
          <p:nvPr/>
        </p:nvSpPr>
        <p:spPr bwMode="auto">
          <a:xfrm>
            <a:off x="5562600" y="290988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800" b="1" i="1">
                <a:solidFill>
                  <a:srgbClr val="000000"/>
                </a:solidFill>
                <a:cs typeface="Arial" charset="0"/>
              </a:rPr>
              <a:t>married</a:t>
            </a:r>
            <a:endParaRPr lang="en-US" sz="1800" b="1" i="1">
              <a:solidFill>
                <a:srgbClr val="33CC33"/>
              </a:solidFill>
              <a:cs typeface="Arial"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p:cNvSpPr>
            <a:spLocks noGrp="1" noChangeArrowheads="1"/>
          </p:cNvSpPr>
          <p:nvPr>
            <p:ph type="ctrTitle"/>
          </p:nvPr>
        </p:nvSpPr>
        <p:spPr>
          <a:xfrm>
            <a:off x="34925" y="188913"/>
            <a:ext cx="8786813" cy="1143000"/>
          </a:xfrm>
        </p:spPr>
        <p:txBody>
          <a:bodyPr/>
          <a:lstStyle/>
          <a:p>
            <a:pPr algn="r" eaLnBrk="1" hangingPunct="1"/>
            <a:r>
              <a:rPr lang="en-US" sz="4800" b="1">
                <a:solidFill>
                  <a:schemeClr val="bg1"/>
                </a:solidFill>
                <a:latin typeface="Arial" charset="0"/>
                <a:ea typeface="ＭＳ Ｐゴシック" charset="0"/>
                <a:cs typeface="Arial" charset="0"/>
              </a:rPr>
              <a:t>Joseph</a:t>
            </a:r>
            <a:r>
              <a:rPr lang="uk-UA" altLang="ja-JP" sz="4800" b="1">
                <a:solidFill>
                  <a:schemeClr val="bg1"/>
                </a:solidFill>
                <a:latin typeface="Arial" charset="0"/>
                <a:ea typeface="ＭＳ Ｐゴシック" charset="0"/>
                <a:cs typeface="Arial" charset="0"/>
              </a:rPr>
              <a:t>'</a:t>
            </a:r>
            <a:r>
              <a:rPr lang="en-US" sz="4800" b="1">
                <a:solidFill>
                  <a:schemeClr val="bg1"/>
                </a:solidFill>
                <a:latin typeface="Arial" charset="0"/>
                <a:ea typeface="ＭＳ Ｐゴシック" charset="0"/>
                <a:cs typeface="Arial" charset="0"/>
              </a:rPr>
              <a:t>s Death</a:t>
            </a:r>
            <a:r>
              <a:rPr lang="en-US" sz="4000" b="1">
                <a:solidFill>
                  <a:schemeClr val="bg1"/>
                </a:solidFill>
                <a:latin typeface="Arial" charset="0"/>
                <a:ea typeface="ＭＳ Ｐゴシック" charset="0"/>
                <a:cs typeface="Arial" charset="0"/>
              </a:rPr>
              <a:t> </a:t>
            </a:r>
            <a:endParaRPr lang="en-US" sz="4000" b="1">
              <a:latin typeface="Arial" charset="0"/>
              <a:ea typeface="ＭＳ Ｐゴシック" charset="0"/>
              <a:cs typeface="Arial" charset="0"/>
            </a:endParaRPr>
          </a:p>
        </p:txBody>
      </p:sp>
      <p:pic>
        <p:nvPicPr>
          <p:cNvPr id="16077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1200"/>
            <a:ext cx="3235325" cy="406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0771" name="Rectangle 7"/>
          <p:cNvSpPr>
            <a:spLocks noChangeArrowheads="1"/>
          </p:cNvSpPr>
          <p:nvPr/>
        </p:nvSpPr>
        <p:spPr bwMode="auto">
          <a:xfrm>
            <a:off x="3276600" y="2133600"/>
            <a:ext cx="56388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spcBef>
                <a:spcPct val="20000"/>
              </a:spcBef>
            </a:pPr>
            <a:r>
              <a:rPr lang="ru-RU" altLang="ja-JP" sz="3600" b="1">
                <a:solidFill>
                  <a:srgbClr val="FFFFFF"/>
                </a:solidFill>
                <a:cs typeface="Arial" charset="0"/>
              </a:rPr>
              <a:t>"</a:t>
            </a:r>
            <a:r>
              <a:rPr lang="en-US" sz="3600" b="1">
                <a:solidFill>
                  <a:srgbClr val="FFFFFF"/>
                </a:solidFill>
                <a:cs typeface="Arial" charset="0"/>
              </a:rPr>
              <a:t>So Joseph died at the age of a hundred and ten. And after they embalmed him, he was placed in a coffin in Egypt (50:26)</a:t>
            </a:r>
          </a:p>
        </p:txBody>
      </p:sp>
      <p:sp>
        <p:nvSpPr>
          <p:cNvPr id="160772" name="Rectangle 9"/>
          <p:cNvSpPr>
            <a:spLocks noChangeArrowheads="1"/>
          </p:cNvSpPr>
          <p:nvPr/>
        </p:nvSpPr>
        <p:spPr bwMode="auto">
          <a:xfrm>
            <a:off x="395288" y="950913"/>
            <a:ext cx="8534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eaLnBrk="1" hangingPunct="1"/>
            <a:r>
              <a:rPr lang="en-US" sz="4000" b="1">
                <a:solidFill>
                  <a:srgbClr val="FFFFFF"/>
                </a:solidFill>
                <a:cs typeface="Arial" charset="0"/>
              </a:rPr>
              <a:t>(the last verse of Genesis)</a:t>
            </a:r>
          </a:p>
        </p:txBody>
      </p:sp>
      <p:sp>
        <p:nvSpPr>
          <p:cNvPr id="7" name="Rectangle 9"/>
          <p:cNvSpPr>
            <a:spLocks noChangeArrowheads="1"/>
          </p:cNvSpPr>
          <p:nvPr/>
        </p:nvSpPr>
        <p:spPr bwMode="auto">
          <a:xfrm>
            <a:off x="0" y="6051550"/>
            <a:ext cx="91440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eaLnBrk="1" hangingPunct="1"/>
            <a:r>
              <a:rPr lang="en-US" sz="3200" b="1" i="1">
                <a:solidFill>
                  <a:srgbClr val="FFFFFF"/>
                </a:solidFill>
                <a:cs typeface="Arial" charset="0"/>
              </a:rPr>
              <a:t>But what about God</a:t>
            </a:r>
            <a:r>
              <a:rPr lang="uk-UA" sz="3200" b="1" i="1">
                <a:solidFill>
                  <a:srgbClr val="FFFFFF"/>
                </a:solidFill>
                <a:cs typeface="Arial" charset="0"/>
              </a:rPr>
              <a:t>'</a:t>
            </a:r>
            <a:r>
              <a:rPr lang="en-US" sz="3200" b="1" i="1">
                <a:solidFill>
                  <a:srgbClr val="FFFFFF"/>
                </a:solidFill>
                <a:cs typeface="Arial" charset="0"/>
              </a:rPr>
              <a:t>s promise of a land?</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533400" y="304800"/>
            <a:ext cx="8001000" cy="1447800"/>
          </a:xfrm>
        </p:spPr>
        <p:txBody>
          <a:bodyPr/>
          <a:lstStyle/>
          <a:p>
            <a:pPr>
              <a:defRPr/>
            </a:pPr>
            <a:r>
              <a:rPr lang="en-US" sz="6000">
                <a:latin typeface="Arial" charset="0"/>
                <a:ea typeface="ＭＳ Ｐゴシック" charset="0"/>
                <a:cs typeface="ＭＳ Ｐゴシック" charset="0"/>
              </a:rPr>
              <a:t>Advantages to Preaching Stories</a:t>
            </a:r>
            <a:endParaRPr lang="en-US">
              <a:latin typeface="Arial" charset="0"/>
              <a:ea typeface="ＭＳ Ｐゴシック" charset="0"/>
              <a:cs typeface="ＭＳ Ｐゴシック" charset="0"/>
            </a:endParaRPr>
          </a:p>
        </p:txBody>
      </p:sp>
      <p:sp>
        <p:nvSpPr>
          <p:cNvPr id="29700" name="Text Box 4"/>
          <p:cNvSpPr txBox="1">
            <a:spLocks noChangeArrowheads="1"/>
          </p:cNvSpPr>
          <p:nvPr/>
        </p:nvSpPr>
        <p:spPr bwMode="auto">
          <a:xfrm>
            <a:off x="8305800" y="15240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t>107</a:t>
            </a:r>
            <a:endParaRPr lang="en-US"/>
          </a:p>
        </p:txBody>
      </p:sp>
      <p:sp>
        <p:nvSpPr>
          <p:cNvPr id="29701" name="Rectangle 5"/>
          <p:cNvSpPr>
            <a:spLocks noChangeArrowheads="1"/>
          </p:cNvSpPr>
          <p:nvPr/>
        </p:nvSpPr>
        <p:spPr bwMode="auto">
          <a:xfrm>
            <a:off x="0" y="1981200"/>
            <a:ext cx="9144000" cy="3352800"/>
          </a:xfrm>
          <a:prstGeom prst="rect">
            <a:avLst/>
          </a:prstGeom>
          <a:noFill/>
          <a:ln w="9525">
            <a:noFill/>
            <a:miter lim="800000"/>
            <a:headEnd/>
            <a:tailEnd/>
          </a:ln>
          <a:effectLst/>
        </p:spPr>
        <p:txBody>
          <a:bodyPr anchor="ctr"/>
          <a:lstStyle/>
          <a:p>
            <a:pPr algn="ctr">
              <a:lnSpc>
                <a:spcPct val="90000"/>
              </a:lnSpc>
              <a:spcBef>
                <a:spcPct val="20000"/>
              </a:spcBef>
              <a:buSzPct val="80000"/>
              <a:buFont typeface="Wingdings" charset="0"/>
              <a:buNone/>
              <a:defRPr/>
            </a:pPr>
            <a:r>
              <a:rPr lang="en-US" sz="3200" b="1" dirty="0">
                <a:effectLst>
                  <a:outerShdw blurRad="38100" dist="38100" dir="2700000" algn="tl">
                    <a:srgbClr val="000000">
                      <a:alpha val="43137"/>
                    </a:srgbClr>
                  </a:outerShdw>
                </a:effectLst>
              </a:rPr>
              <a:t>God likes stories</a:t>
            </a:r>
          </a:p>
          <a:p>
            <a:pPr algn="ctr">
              <a:lnSpc>
                <a:spcPct val="90000"/>
              </a:lnSpc>
              <a:spcBef>
                <a:spcPct val="20000"/>
              </a:spcBef>
              <a:buSzPct val="80000"/>
              <a:buFont typeface="Wingdings" charset="0"/>
              <a:buNone/>
              <a:defRPr/>
            </a:pPr>
            <a:r>
              <a:rPr lang="en-US" sz="3200" b="1" dirty="0">
                <a:effectLst>
                  <a:outerShdw blurRad="38100" dist="38100" dir="2700000" algn="tl">
                    <a:srgbClr val="000000">
                      <a:alpha val="43137"/>
                    </a:srgbClr>
                  </a:outerShdw>
                </a:effectLst>
              </a:rPr>
              <a:t>People like stories</a:t>
            </a:r>
          </a:p>
          <a:p>
            <a:pPr algn="ctr">
              <a:lnSpc>
                <a:spcPct val="90000"/>
              </a:lnSpc>
              <a:spcBef>
                <a:spcPct val="20000"/>
              </a:spcBef>
              <a:buSzPct val="80000"/>
              <a:buFont typeface="Wingdings" charset="0"/>
              <a:buNone/>
              <a:defRPr/>
            </a:pPr>
            <a:endParaRPr lang="en-US" sz="3200" b="1" dirty="0">
              <a:effectLst>
                <a:outerShdw blurRad="38100" dist="38100" dir="2700000" algn="tl">
                  <a:srgbClr val="000000">
                    <a:alpha val="43137"/>
                  </a:srgbClr>
                </a:outerShdw>
              </a:effectLst>
            </a:endParaRPr>
          </a:p>
          <a:p>
            <a:pPr algn="ctr">
              <a:lnSpc>
                <a:spcPct val="90000"/>
              </a:lnSpc>
              <a:spcBef>
                <a:spcPct val="20000"/>
              </a:spcBef>
              <a:buSzPct val="80000"/>
              <a:buFont typeface="Wingdings" charset="0"/>
              <a:buNone/>
              <a:defRPr/>
            </a:pPr>
            <a:endParaRPr lang="en-US" sz="3200" b="1" dirty="0">
              <a:effectLst>
                <a:outerShdw blurRad="38100" dist="38100" dir="2700000" algn="tl">
                  <a:srgbClr val="000000">
                    <a:alpha val="43137"/>
                  </a:srgbClr>
                </a:outerShdw>
              </a:effectLst>
            </a:endParaRPr>
          </a:p>
          <a:p>
            <a:pPr algn="ctr">
              <a:lnSpc>
                <a:spcPct val="90000"/>
              </a:lnSpc>
              <a:spcBef>
                <a:spcPct val="20000"/>
              </a:spcBef>
              <a:buSzPct val="80000"/>
              <a:buFont typeface="Wingdings" charset="0"/>
              <a:buNone/>
              <a:defRPr/>
            </a:pPr>
            <a:endParaRPr lang="en-US" sz="32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701">
                                            <p:txEl>
                                              <p:pRg st="0" end="0"/>
                                            </p:txEl>
                                          </p:spTgt>
                                        </p:tgtEl>
                                        <p:attrNameLst>
                                          <p:attrName>style.visibility</p:attrName>
                                        </p:attrNameLst>
                                      </p:cBhvr>
                                      <p:to>
                                        <p:strVal val="visible"/>
                                      </p:to>
                                    </p:set>
                                    <p:animEffect transition="in" filter="checkerboard(across)">
                                      <p:cBhvr>
                                        <p:cTn id="7" dur="500"/>
                                        <p:tgtEl>
                                          <p:spTgt spid="2970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9701">
                                            <p:txEl>
                                              <p:pRg st="1" end="1"/>
                                            </p:txEl>
                                          </p:spTgt>
                                        </p:tgtEl>
                                        <p:attrNameLst>
                                          <p:attrName>style.visibility</p:attrName>
                                        </p:attrNameLst>
                                      </p:cBhvr>
                                      <p:to>
                                        <p:strVal val="visible"/>
                                      </p:to>
                                    </p:set>
                                    <p:animEffect transition="in" filter="checkerboard(across)">
                                      <p:cBhvr>
                                        <p:cTn id="12" dur="500"/>
                                        <p:tgtEl>
                                          <p:spTgt spid="2970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8" name="Text Box 3"/>
          <p:cNvSpPr txBox="1">
            <a:spLocks noChangeArrowheads="1"/>
          </p:cNvSpPr>
          <p:nvPr/>
        </p:nvSpPr>
        <p:spPr bwMode="auto">
          <a:xfrm>
            <a:off x="517525" y="6551613"/>
            <a:ext cx="84296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800" b="1">
                <a:solidFill>
                  <a:srgbClr val="FFFFFF"/>
                </a:solidFill>
                <a:cs typeface="Arial" charset="0"/>
              </a:rPr>
              <a:t>©2003 TBBMI</a:t>
            </a:r>
          </a:p>
        </p:txBody>
      </p:sp>
      <p:sp>
        <p:nvSpPr>
          <p:cNvPr id="851972" name="Rectangle 4"/>
          <p:cNvSpPr>
            <a:spLocks noChangeArrowheads="1"/>
          </p:cNvSpPr>
          <p:nvPr/>
        </p:nvSpPr>
        <p:spPr bwMode="auto">
          <a:xfrm>
            <a:off x="7608888" y="6534150"/>
            <a:ext cx="603250" cy="231775"/>
          </a:xfrm>
          <a:prstGeom prst="rect">
            <a:avLst/>
          </a:prstGeom>
          <a:noFill/>
          <a:ln w="12700">
            <a:noFill/>
            <a:miter lim="800000"/>
            <a:headEnd/>
            <a:tailEnd/>
          </a:ln>
          <a:effectLst/>
        </p:spPr>
        <p:txBody>
          <a:bodyPr wrap="none" anchor="ctr">
            <a:spAutoFit/>
          </a:bodyPr>
          <a:lstStyle/>
          <a:p>
            <a:pPr algn="ctr">
              <a:defRPr/>
            </a:pPr>
            <a:r>
              <a:rPr lang="en-US" sz="900" b="1">
                <a:solidFill>
                  <a:srgbClr val="000000"/>
                </a:solidFill>
                <a:effectLst>
                  <a:outerShdw blurRad="38100" dist="38100" dir="2700000" algn="tl">
                    <a:srgbClr val="FFFFFF"/>
                  </a:outerShdw>
                </a:effectLst>
                <a:latin typeface="Arial"/>
                <a:cs typeface="Arial"/>
              </a:rPr>
              <a:t>7.5.03a.</a:t>
            </a:r>
          </a:p>
        </p:txBody>
      </p:sp>
      <p:sp>
        <p:nvSpPr>
          <p:cNvPr id="851973" name="Rectangle 5"/>
          <p:cNvSpPr>
            <a:spLocks noChangeArrowheads="1"/>
          </p:cNvSpPr>
          <p:nvPr/>
        </p:nvSpPr>
        <p:spPr bwMode="auto">
          <a:xfrm>
            <a:off x="8089900" y="6532563"/>
            <a:ext cx="314325" cy="231775"/>
          </a:xfrm>
          <a:prstGeom prst="rect">
            <a:avLst/>
          </a:prstGeom>
          <a:noFill/>
          <a:ln w="12700">
            <a:noFill/>
            <a:miter lim="800000"/>
            <a:headEnd/>
            <a:tailEnd/>
          </a:ln>
          <a:effectLst/>
        </p:spPr>
        <p:txBody>
          <a:bodyPr wrap="none" anchor="ctr">
            <a:spAutoFit/>
          </a:bodyPr>
          <a:lstStyle/>
          <a:p>
            <a:pPr algn="ctr">
              <a:defRPr/>
            </a:pPr>
            <a:r>
              <a:rPr lang="en-US" sz="900" b="1">
                <a:solidFill>
                  <a:srgbClr val="000000"/>
                </a:solidFill>
                <a:effectLst>
                  <a:outerShdw blurRad="38100" dist="38100" dir="2700000" algn="tl">
                    <a:srgbClr val="FFFFFF"/>
                  </a:outerShdw>
                </a:effectLst>
                <a:latin typeface="Arial"/>
                <a:cs typeface="Arial"/>
              </a:rPr>
              <a:t>19</a:t>
            </a:r>
          </a:p>
        </p:txBody>
      </p:sp>
      <p:sp>
        <p:nvSpPr>
          <p:cNvPr id="134150" name="Rectangle 6"/>
          <p:cNvSpPr>
            <a:spLocks noGrp="1" noChangeArrowheads="1"/>
          </p:cNvSpPr>
          <p:nvPr>
            <p:ph type="ctrTitle"/>
          </p:nvPr>
        </p:nvSpPr>
        <p:spPr>
          <a:xfrm>
            <a:off x="209550" y="-152400"/>
            <a:ext cx="7315200" cy="3657600"/>
          </a:xfrm>
        </p:spPr>
        <p:txBody>
          <a:bodyPr/>
          <a:lstStyle/>
          <a:p>
            <a:pPr eaLnBrk="1" hangingPunct="1">
              <a:defRPr/>
            </a:pPr>
            <a:r>
              <a:rPr lang="en-US" sz="9600" b="1" dirty="0">
                <a:solidFill>
                  <a:srgbClr val="FFFFFF"/>
                </a:solidFill>
                <a:effectLst>
                  <a:outerShdw blurRad="276225" dist="279400" dir="2700000" algn="tl">
                    <a:srgbClr val="000000">
                      <a:alpha val="83000"/>
                    </a:srgbClr>
                  </a:outerShdw>
                </a:effectLst>
                <a:latin typeface="Arial"/>
                <a:ea typeface="ＭＳ Ｐゴシック" charset="0"/>
                <a:cs typeface="Arial"/>
              </a:rPr>
              <a:t>Key Word for Genesis:</a:t>
            </a:r>
          </a:p>
        </p:txBody>
      </p:sp>
      <p:sp>
        <p:nvSpPr>
          <p:cNvPr id="162822"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200" kern="10">
                <a:ln w="9525">
                  <a:round/>
                  <a:headEnd/>
                  <a:tailEnd/>
                </a:ln>
                <a:gradFill rotWithShape="1">
                  <a:gsLst>
                    <a:gs pos="0">
                      <a:srgbClr val="FFE701"/>
                    </a:gs>
                    <a:gs pos="100000">
                      <a:srgbClr val="FE3E02"/>
                    </a:gs>
                  </a:gsLst>
                  <a:lin ang="5400000" scaled="1"/>
                </a:gradFill>
                <a:latin typeface="Arial"/>
                <a:ea typeface="Arial"/>
                <a:cs typeface="Arial"/>
              </a:rPr>
              <a:t>Election</a:t>
            </a:r>
          </a:p>
        </p:txBody>
      </p:sp>
      <p:sp>
        <p:nvSpPr>
          <p:cNvPr id="162823" name="Text Box 8"/>
          <p:cNvSpPr txBox="1">
            <a:spLocks noChangeArrowheads="1"/>
          </p:cNvSpPr>
          <p:nvPr/>
        </p:nvSpPr>
        <p:spPr bwMode="auto">
          <a:xfrm>
            <a:off x="8578850" y="76200"/>
            <a:ext cx="469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cs typeface="Arial" charset="0"/>
              </a:rPr>
              <a:t>56</a:t>
            </a:r>
          </a:p>
        </p:txBody>
      </p:sp>
    </p:spTree>
  </p:cSld>
  <p:clrMapOvr>
    <a:masterClrMapping/>
  </p:clrMapOvr>
  <p:transition>
    <p:wheel spokes="0"/>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1026"/>
          <p:cNvSpPr>
            <a:spLocks noGrp="1" noChangeArrowheads="1"/>
          </p:cNvSpPr>
          <p:nvPr>
            <p:ph type="ctrTitle"/>
          </p:nvPr>
        </p:nvSpPr>
        <p:spPr>
          <a:xfrm>
            <a:off x="381000" y="381000"/>
            <a:ext cx="3886200" cy="1143000"/>
          </a:xfrm>
          <a:solidFill>
            <a:srgbClr val="000000"/>
          </a:solidFill>
        </p:spPr>
        <p:txBody>
          <a:bodyPr anchor="ctr" anchorCtr="1"/>
          <a:lstStyle/>
          <a:p>
            <a:r>
              <a:rPr kumimoji="0" lang="en-US" b="1">
                <a:solidFill>
                  <a:srgbClr val="FFFFFF"/>
                </a:solidFill>
                <a:latin typeface="Arial Black" charset="0"/>
                <a:ea typeface="ＭＳ Ｐゴシック" charset="0"/>
                <a:cs typeface="ＭＳ Ｐゴシック" charset="0"/>
              </a:rPr>
              <a:t>Nehemiah</a:t>
            </a:r>
          </a:p>
        </p:txBody>
      </p:sp>
      <p:pic>
        <p:nvPicPr>
          <p:cNvPr id="164866"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14800" y="0"/>
            <a:ext cx="4656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pic>
      <p:sp>
        <p:nvSpPr>
          <p:cNvPr id="164867" name="Rectangle 1028"/>
          <p:cNvSpPr>
            <a:spLocks noChangeArrowheads="1"/>
          </p:cNvSpPr>
          <p:nvPr/>
        </p:nvSpPr>
        <p:spPr bwMode="auto">
          <a:xfrm>
            <a:off x="457200" y="3962400"/>
            <a:ext cx="4038600" cy="2514600"/>
          </a:xfrm>
          <a:prstGeom prst="rect">
            <a:avLst/>
          </a:prstGeom>
          <a:solidFill>
            <a:srgbClr val="FFFFFF"/>
          </a:solidFill>
          <a:ln w="9525">
            <a:solidFill>
              <a:schemeClr val="tx1"/>
            </a:solidFill>
            <a:miter lim="800000"/>
            <a:headEnd/>
            <a:tailEnd/>
          </a:ln>
        </p:spPr>
        <p:txBody>
          <a:bodyPr anchor="ctr" anchorCtr="1"/>
          <a:lstStyle/>
          <a:p>
            <a:pPr algn="ctr">
              <a:spcBef>
                <a:spcPct val="20000"/>
              </a:spcBef>
              <a:buClr>
                <a:srgbClr val="578963"/>
              </a:buClr>
              <a:buFont typeface="Monotype Sorts" charset="0"/>
              <a:buNone/>
            </a:pPr>
            <a:r>
              <a:rPr kumimoji="1" lang="en-US" altLang="zh-CN" sz="4400" b="1">
                <a:solidFill>
                  <a:srgbClr val="000000"/>
                </a:solidFill>
                <a:latin typeface="Arial Black" charset="0"/>
                <a:cs typeface="Times New Roman" charset="0"/>
              </a:rPr>
              <a:t>Where God Guides, God Provides</a:t>
            </a:r>
            <a:endParaRPr kumimoji="1" lang="en-US" sz="4400" b="1">
              <a:solidFill>
                <a:srgbClr val="000000"/>
              </a:solidFill>
              <a:latin typeface="Arial Black"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026" descr="Green marble"/>
          <p:cNvSpPr>
            <a:spLocks noChangeArrowheads="1"/>
          </p:cNvSpPr>
          <p:nvPr/>
        </p:nvSpPr>
        <p:spPr bwMode="auto">
          <a:xfrm>
            <a:off x="22225" y="-26988"/>
            <a:ext cx="9144000" cy="6858001"/>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defRPr/>
            </a:pPr>
            <a:endParaRPr lang="en-US" sz="1800">
              <a:solidFill>
                <a:srgbClr val="333333"/>
              </a:solidFill>
              <a:latin typeface="Arial"/>
              <a:ea typeface="+mn-ea"/>
              <a:cs typeface="Arial"/>
            </a:endParaRPr>
          </a:p>
        </p:txBody>
      </p:sp>
      <p:sp>
        <p:nvSpPr>
          <p:cNvPr id="365571" name="Text Box 1027"/>
          <p:cNvSpPr txBox="1">
            <a:spLocks noChangeArrowheads="1"/>
          </p:cNvSpPr>
          <p:nvPr/>
        </p:nvSpPr>
        <p:spPr bwMode="auto">
          <a:xfrm>
            <a:off x="4211638" y="6308725"/>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b="1" dirty="0">
                <a:solidFill>
                  <a:srgbClr val="FFFFFF"/>
                </a:solidFill>
                <a:latin typeface="Arial"/>
                <a:ea typeface="+mn-ea"/>
                <a:cs typeface="Arial"/>
              </a:rPr>
              <a:t>Walk Through The Bible </a:t>
            </a:r>
            <a:r>
              <a:rPr lang="en-US" b="1" dirty="0">
                <a:solidFill>
                  <a:srgbClr val="FFFFFF"/>
                </a:solidFill>
                <a:latin typeface="Arial"/>
                <a:ea typeface="Times New Roman" charset="0"/>
                <a:cs typeface="Arial"/>
              </a:rPr>
              <a:t>©</a:t>
            </a:r>
            <a:r>
              <a:rPr lang="en-US" b="1" dirty="0">
                <a:solidFill>
                  <a:srgbClr val="FFFFFF"/>
                </a:solidFill>
                <a:latin typeface="Arial"/>
                <a:ea typeface="+mn-ea"/>
                <a:cs typeface="Arial"/>
              </a:rPr>
              <a:t>1989</a:t>
            </a:r>
          </a:p>
        </p:txBody>
      </p:sp>
      <p:sp>
        <p:nvSpPr>
          <p:cNvPr id="365572" name="Text Box 1028"/>
          <p:cNvSpPr txBox="1">
            <a:spLocks noChangeArrowheads="1"/>
          </p:cNvSpPr>
          <p:nvPr/>
        </p:nvSpPr>
        <p:spPr bwMode="auto">
          <a:xfrm>
            <a:off x="974725" y="115888"/>
            <a:ext cx="4381500" cy="82391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en-US" sz="4800" b="1" dirty="0">
                <a:solidFill>
                  <a:srgbClr val="FFFFFF"/>
                </a:solidFill>
                <a:latin typeface="Arial"/>
                <a:ea typeface="+mn-ea"/>
                <a:cs typeface="Arial"/>
              </a:rPr>
              <a:t>Nehemiah:</a:t>
            </a:r>
          </a:p>
        </p:txBody>
      </p:sp>
      <p:sp>
        <p:nvSpPr>
          <p:cNvPr id="365573" name="Text Box 1029"/>
          <p:cNvSpPr txBox="1">
            <a:spLocks noChangeArrowheads="1"/>
          </p:cNvSpPr>
          <p:nvPr/>
        </p:nvSpPr>
        <p:spPr bwMode="auto">
          <a:xfrm>
            <a:off x="4349750" y="115888"/>
            <a:ext cx="3175000" cy="823912"/>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eaLnBrk="1" hangingPunct="1">
              <a:spcBef>
                <a:spcPct val="50000"/>
              </a:spcBef>
              <a:defRPr/>
            </a:pPr>
            <a:r>
              <a:rPr lang="en-US" sz="4800" b="1" dirty="0">
                <a:solidFill>
                  <a:srgbClr val="FFFFFF"/>
                </a:solidFill>
                <a:latin typeface="Arial"/>
                <a:ea typeface="+mn-ea"/>
                <a:cs typeface="Arial"/>
              </a:rPr>
              <a:t>Walls</a:t>
            </a:r>
          </a:p>
        </p:txBody>
      </p:sp>
      <p:pic>
        <p:nvPicPr>
          <p:cNvPr id="166917" name="Picture 1030" descr="Nehemia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65225" y="1052513"/>
            <a:ext cx="6858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8" name="Rectangle 1031"/>
          <p:cNvSpPr>
            <a:spLocks noGrp="1" noChangeArrowheads="1"/>
          </p:cNvSpPr>
          <p:nvPr>
            <p:ph type="title" idx="4294967295"/>
          </p:nvPr>
        </p:nvSpPr>
        <p:spPr>
          <a:xfrm>
            <a:off x="708025" y="557213"/>
            <a:ext cx="7239000" cy="1143000"/>
          </a:xfrm>
        </p:spPr>
        <p:txBody>
          <a:bodyPr/>
          <a:lstStyle/>
          <a:p>
            <a:pPr algn="r"/>
            <a:r>
              <a:rPr lang="en-US">
                <a:latin typeface="Arial" charset="0"/>
                <a:ea typeface="ＭＳ Ｐゴシック" charset="0"/>
                <a:cs typeface="Arial" charset="0"/>
              </a:rPr>
              <a:t>Our Key Word</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365573"/>
                                        </p:tgtEl>
                                        <p:attrNameLst>
                                          <p:attrName>style.visibility</p:attrName>
                                        </p:attrNameLst>
                                      </p:cBhvr>
                                      <p:to>
                                        <p:strVal val="visible"/>
                                      </p:to>
                                    </p:set>
                                    <p:animEffect transition="in" filter="dissolve">
                                      <p:cBhvr>
                                        <p:cTn id="7" dur="500"/>
                                        <p:tgtEl>
                                          <p:spTgt spid="365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3"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68962" name="Picture 1026" descr="HandMeaBrickNehemia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7619" name="Rectangle 1027"/>
          <p:cNvSpPr>
            <a:spLocks noGrp="1" noChangeArrowheads="1"/>
          </p:cNvSpPr>
          <p:nvPr>
            <p:ph type="title"/>
          </p:nvPr>
        </p:nvSpPr>
        <p:spPr>
          <a:xfrm>
            <a:off x="838200" y="1295400"/>
            <a:ext cx="7391400" cy="838200"/>
          </a:xfrm>
          <a:solidFill>
            <a:srgbClr val="000000"/>
          </a:solidFill>
        </p:spPr>
        <p:txBody>
          <a:bodyPr/>
          <a:lstStyle/>
          <a:p>
            <a:pPr algn="ctr" eaLnBrk="1" hangingPunct="1">
              <a:defRPr/>
            </a:pPr>
            <a:r>
              <a:rPr lang="en-US" b="1" dirty="0">
                <a:solidFill>
                  <a:schemeClr val="tx1"/>
                </a:solidFill>
                <a:latin typeface="Arial Black" charset="0"/>
                <a:ea typeface="ＭＳ Ｐゴシック" charset="0"/>
                <a:cs typeface="ＭＳ Ｐゴシック" charset="0"/>
              </a:rPr>
              <a:t>Books on Nehemiah</a:t>
            </a:r>
            <a:endParaRPr lang="en-US" sz="5400" b="1" dirty="0">
              <a:latin typeface="Arial Black" charset="0"/>
              <a:ea typeface="ＭＳ Ｐゴシック" charset="0"/>
              <a:cs typeface="ＭＳ Ｐゴシック" charset="0"/>
            </a:endParaRPr>
          </a:p>
        </p:txBody>
      </p:sp>
      <p:pic>
        <p:nvPicPr>
          <p:cNvPr id="367620" name="Picture 1028" descr="Nehemiah Cover we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811967">
            <a:off x="5334000" y="2743200"/>
            <a:ext cx="3657600" cy="307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7621" name="Picture 1029" descr="SwindollHandBrick"/>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60257">
            <a:off x="0" y="3276600"/>
            <a:ext cx="2295525"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7622" name="Picture 1030" descr="coachbook"/>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09800" y="2209800"/>
            <a:ext cx="3030538" cy="408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367621"/>
                                        </p:tgtEl>
                                        <p:attrNameLst>
                                          <p:attrName>style.visibility</p:attrName>
                                        </p:attrNameLst>
                                      </p:cBhvr>
                                      <p:to>
                                        <p:strVal val="visible"/>
                                      </p:to>
                                    </p:set>
                                    <p:animEffect transition="in" filter="fade">
                                      <p:cBhvr>
                                        <p:cTn id="7" dur="2000"/>
                                        <p:tgtEl>
                                          <p:spTgt spid="367621"/>
                                        </p:tgtEl>
                                      </p:cBhvr>
                                    </p:animEffect>
                                    <p:anim calcmode="lin" valueType="num">
                                      <p:cBhvr>
                                        <p:cTn id="8" dur="2000" fill="hold"/>
                                        <p:tgtEl>
                                          <p:spTgt spid="367621"/>
                                        </p:tgtEl>
                                        <p:attrNameLst>
                                          <p:attrName>style.rotation</p:attrName>
                                        </p:attrNameLst>
                                      </p:cBhvr>
                                      <p:tavLst>
                                        <p:tav tm="0">
                                          <p:val>
                                            <p:fltVal val="720"/>
                                          </p:val>
                                        </p:tav>
                                        <p:tav tm="100000">
                                          <p:val>
                                            <p:fltVal val="0"/>
                                          </p:val>
                                        </p:tav>
                                      </p:tavLst>
                                    </p:anim>
                                    <p:anim calcmode="lin" valueType="num">
                                      <p:cBhvr>
                                        <p:cTn id="9" dur="2000" fill="hold"/>
                                        <p:tgtEl>
                                          <p:spTgt spid="367621"/>
                                        </p:tgtEl>
                                        <p:attrNameLst>
                                          <p:attrName>ppt_h</p:attrName>
                                        </p:attrNameLst>
                                      </p:cBhvr>
                                      <p:tavLst>
                                        <p:tav tm="0">
                                          <p:val>
                                            <p:fltVal val="0"/>
                                          </p:val>
                                        </p:tav>
                                        <p:tav tm="100000">
                                          <p:val>
                                            <p:strVal val="#ppt_h"/>
                                          </p:val>
                                        </p:tav>
                                      </p:tavLst>
                                    </p:anim>
                                    <p:anim calcmode="lin" valueType="num">
                                      <p:cBhvr>
                                        <p:cTn id="10" dur="2000" fill="hold"/>
                                        <p:tgtEl>
                                          <p:spTgt spid="367621"/>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35" presetClass="entr" presetSubtype="0" fill="hold" nodeType="afterEffect">
                                  <p:stCondLst>
                                    <p:cond delay="0"/>
                                  </p:stCondLst>
                                  <p:childTnLst>
                                    <p:set>
                                      <p:cBhvr>
                                        <p:cTn id="13" dur="1" fill="hold">
                                          <p:stCondLst>
                                            <p:cond delay="0"/>
                                          </p:stCondLst>
                                        </p:cTn>
                                        <p:tgtEl>
                                          <p:spTgt spid="367620"/>
                                        </p:tgtEl>
                                        <p:attrNameLst>
                                          <p:attrName>style.visibility</p:attrName>
                                        </p:attrNameLst>
                                      </p:cBhvr>
                                      <p:to>
                                        <p:strVal val="visible"/>
                                      </p:to>
                                    </p:set>
                                    <p:animEffect transition="in" filter="fade">
                                      <p:cBhvr>
                                        <p:cTn id="14" dur="2000"/>
                                        <p:tgtEl>
                                          <p:spTgt spid="367620"/>
                                        </p:tgtEl>
                                      </p:cBhvr>
                                    </p:animEffect>
                                    <p:anim calcmode="lin" valueType="num">
                                      <p:cBhvr>
                                        <p:cTn id="15" dur="2000" fill="hold"/>
                                        <p:tgtEl>
                                          <p:spTgt spid="367620"/>
                                        </p:tgtEl>
                                        <p:attrNameLst>
                                          <p:attrName>style.rotation</p:attrName>
                                        </p:attrNameLst>
                                      </p:cBhvr>
                                      <p:tavLst>
                                        <p:tav tm="0">
                                          <p:val>
                                            <p:fltVal val="720"/>
                                          </p:val>
                                        </p:tav>
                                        <p:tav tm="100000">
                                          <p:val>
                                            <p:fltVal val="0"/>
                                          </p:val>
                                        </p:tav>
                                      </p:tavLst>
                                    </p:anim>
                                    <p:anim calcmode="lin" valueType="num">
                                      <p:cBhvr>
                                        <p:cTn id="16" dur="2000" fill="hold"/>
                                        <p:tgtEl>
                                          <p:spTgt spid="367620"/>
                                        </p:tgtEl>
                                        <p:attrNameLst>
                                          <p:attrName>ppt_h</p:attrName>
                                        </p:attrNameLst>
                                      </p:cBhvr>
                                      <p:tavLst>
                                        <p:tav tm="0">
                                          <p:val>
                                            <p:fltVal val="0"/>
                                          </p:val>
                                        </p:tav>
                                        <p:tav tm="100000">
                                          <p:val>
                                            <p:strVal val="#ppt_h"/>
                                          </p:val>
                                        </p:tav>
                                      </p:tavLst>
                                    </p:anim>
                                    <p:anim calcmode="lin" valueType="num">
                                      <p:cBhvr>
                                        <p:cTn id="17" dur="2000" fill="hold"/>
                                        <p:tgtEl>
                                          <p:spTgt spid="367620"/>
                                        </p:tgtEl>
                                        <p:attrNameLst>
                                          <p:attrName>ppt_w</p:attrName>
                                        </p:attrNameLst>
                                      </p:cBhvr>
                                      <p:tavLst>
                                        <p:tav tm="0">
                                          <p:val>
                                            <p:fltVal val="0"/>
                                          </p:val>
                                        </p:tav>
                                        <p:tav tm="100000">
                                          <p:val>
                                            <p:strVal val="#ppt_w"/>
                                          </p:val>
                                        </p:tav>
                                      </p:tavLst>
                                    </p:anim>
                                  </p:childTnLst>
                                </p:cTn>
                              </p:par>
                            </p:childTnLst>
                          </p:cTn>
                        </p:par>
                        <p:par>
                          <p:cTn id="18" fill="hold" nodeType="afterGroup">
                            <p:stCondLst>
                              <p:cond delay="4000"/>
                            </p:stCondLst>
                            <p:childTnLst>
                              <p:par>
                                <p:cTn id="19" presetID="35" presetClass="entr" presetSubtype="0" fill="hold" nodeType="afterEffect">
                                  <p:stCondLst>
                                    <p:cond delay="0"/>
                                  </p:stCondLst>
                                  <p:childTnLst>
                                    <p:set>
                                      <p:cBhvr>
                                        <p:cTn id="20" dur="1" fill="hold">
                                          <p:stCondLst>
                                            <p:cond delay="0"/>
                                          </p:stCondLst>
                                        </p:cTn>
                                        <p:tgtEl>
                                          <p:spTgt spid="367622"/>
                                        </p:tgtEl>
                                        <p:attrNameLst>
                                          <p:attrName>style.visibility</p:attrName>
                                        </p:attrNameLst>
                                      </p:cBhvr>
                                      <p:to>
                                        <p:strVal val="visible"/>
                                      </p:to>
                                    </p:set>
                                    <p:animEffect transition="in" filter="fade">
                                      <p:cBhvr>
                                        <p:cTn id="21" dur="2000"/>
                                        <p:tgtEl>
                                          <p:spTgt spid="367622"/>
                                        </p:tgtEl>
                                      </p:cBhvr>
                                    </p:animEffect>
                                    <p:anim calcmode="lin" valueType="num">
                                      <p:cBhvr>
                                        <p:cTn id="22" dur="2000" fill="hold"/>
                                        <p:tgtEl>
                                          <p:spTgt spid="367622"/>
                                        </p:tgtEl>
                                        <p:attrNameLst>
                                          <p:attrName>style.rotation</p:attrName>
                                        </p:attrNameLst>
                                      </p:cBhvr>
                                      <p:tavLst>
                                        <p:tav tm="0">
                                          <p:val>
                                            <p:fltVal val="720"/>
                                          </p:val>
                                        </p:tav>
                                        <p:tav tm="100000">
                                          <p:val>
                                            <p:fltVal val="0"/>
                                          </p:val>
                                        </p:tav>
                                      </p:tavLst>
                                    </p:anim>
                                    <p:anim calcmode="lin" valueType="num">
                                      <p:cBhvr>
                                        <p:cTn id="23" dur="2000" fill="hold"/>
                                        <p:tgtEl>
                                          <p:spTgt spid="367622"/>
                                        </p:tgtEl>
                                        <p:attrNameLst>
                                          <p:attrName>ppt_h</p:attrName>
                                        </p:attrNameLst>
                                      </p:cBhvr>
                                      <p:tavLst>
                                        <p:tav tm="0">
                                          <p:val>
                                            <p:fltVal val="0"/>
                                          </p:val>
                                        </p:tav>
                                        <p:tav tm="100000">
                                          <p:val>
                                            <p:strVal val="#ppt_h"/>
                                          </p:val>
                                        </p:tav>
                                      </p:tavLst>
                                    </p:anim>
                                    <p:anim calcmode="lin" valueType="num">
                                      <p:cBhvr>
                                        <p:cTn id="24" dur="2000" fill="hold"/>
                                        <p:tgtEl>
                                          <p:spTgt spid="36762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5714" name="Rectangle 1026"/>
          <p:cNvSpPr>
            <a:spLocks noChangeArrowheads="1"/>
          </p:cNvSpPr>
          <p:nvPr/>
        </p:nvSpPr>
        <p:spPr bwMode="auto">
          <a:xfrm>
            <a:off x="76200" y="1066800"/>
            <a:ext cx="8915400" cy="685800"/>
          </a:xfrm>
          <a:prstGeom prst="rect">
            <a:avLst/>
          </a:prstGeom>
          <a:solidFill>
            <a:srgbClr val="000000"/>
          </a:solidFill>
          <a:ln w="12700">
            <a:solidFill>
              <a:schemeClr val="tx1"/>
            </a:solidFill>
            <a:miter lim="800000"/>
            <a:headEnd type="none" w="sm" len="sm"/>
            <a:tailEnd type="none" w="sm" len="sm"/>
          </a:ln>
        </p:spPr>
        <p:txBody>
          <a:bodyPr wrap="none" anchor="ctr"/>
          <a:lstStyle/>
          <a:p>
            <a:pPr>
              <a:defRPr/>
            </a:pPr>
            <a:endParaRPr lang="en-US" sz="1800">
              <a:solidFill>
                <a:srgbClr val="333333"/>
              </a:solidFill>
              <a:latin typeface="Times New Roman" charset="0"/>
              <a:ea typeface="+mn-ea"/>
              <a:cs typeface="+mn-cs"/>
            </a:endParaRPr>
          </a:p>
        </p:txBody>
      </p:sp>
      <p:sp>
        <p:nvSpPr>
          <p:cNvPr id="171011" name="Rectangle 1027"/>
          <p:cNvSpPr>
            <a:spLocks noChangeArrowheads="1"/>
          </p:cNvSpPr>
          <p:nvPr/>
        </p:nvSpPr>
        <p:spPr bwMode="auto">
          <a:xfrm>
            <a:off x="854075" y="609600"/>
            <a:ext cx="6978650" cy="39687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p>
            <a:pPr algn="ctr"/>
            <a:r>
              <a:rPr kumimoji="1" lang="en-US" altLang="zh-CN" sz="2000" b="1">
                <a:solidFill>
                  <a:srgbClr val="FFFFFF"/>
                </a:solidFill>
                <a:latin typeface="Arial Narrow" charset="0"/>
                <a:cs typeface="Times New Roman" charset="0"/>
              </a:rPr>
              <a:t>Gene Getz, </a:t>
            </a:r>
            <a:r>
              <a:rPr kumimoji="1" lang="ru-RU" altLang="zh-CN" sz="2000" b="1">
                <a:solidFill>
                  <a:srgbClr val="FFFFFF"/>
                </a:solidFill>
                <a:latin typeface="Arial Narrow" charset="0"/>
                <a:cs typeface="Times New Roman" charset="0"/>
              </a:rPr>
              <a:t>"</a:t>
            </a:r>
            <a:r>
              <a:rPr kumimoji="1" lang="en-US" altLang="zh-CN" sz="2000" b="1">
                <a:solidFill>
                  <a:srgbClr val="FFFFFF"/>
                </a:solidFill>
                <a:latin typeface="Arial Narrow" charset="0"/>
                <a:cs typeface="Times New Roman" charset="0"/>
              </a:rPr>
              <a:t>Nehemiah,</a:t>
            </a:r>
            <a:r>
              <a:rPr kumimoji="1" lang="ru-RU" altLang="zh-CN" sz="2000" b="1">
                <a:solidFill>
                  <a:srgbClr val="FFFFFF"/>
                </a:solidFill>
                <a:latin typeface="Arial Narrow" charset="0"/>
                <a:cs typeface="Times New Roman" charset="0"/>
              </a:rPr>
              <a:t>"</a:t>
            </a:r>
            <a:r>
              <a:rPr kumimoji="1" lang="en-US" altLang="zh-CN" sz="2000" b="1">
                <a:solidFill>
                  <a:srgbClr val="FFFFFF"/>
                </a:solidFill>
                <a:latin typeface="Arial Narrow" charset="0"/>
                <a:cs typeface="Times New Roman" charset="0"/>
              </a:rPr>
              <a:t> in </a:t>
            </a:r>
            <a:r>
              <a:rPr kumimoji="1" lang="en-US" altLang="zh-CN" sz="2000" b="1" i="1">
                <a:solidFill>
                  <a:srgbClr val="FFFFFF"/>
                </a:solidFill>
                <a:latin typeface="Arial Narrow" charset="0"/>
                <a:cs typeface="Times New Roman" charset="0"/>
              </a:rPr>
              <a:t>The Bible Knowledge Commentary</a:t>
            </a:r>
            <a:r>
              <a:rPr kumimoji="1" lang="en-US" altLang="zh-CN" sz="2000" b="1">
                <a:solidFill>
                  <a:srgbClr val="FFFFFF"/>
                </a:solidFill>
                <a:latin typeface="Arial Narrow" charset="0"/>
                <a:cs typeface="Times New Roman" charset="0"/>
              </a:rPr>
              <a:t>, 1:681</a:t>
            </a:r>
            <a:endParaRPr kumimoji="1" lang="en-US" sz="2000" b="1">
              <a:solidFill>
                <a:srgbClr val="FFFFFF"/>
              </a:solidFill>
              <a:latin typeface="Arial Narrow" charset="0"/>
              <a:cs typeface="Times New Roman" charset="0"/>
            </a:endParaRPr>
          </a:p>
        </p:txBody>
      </p:sp>
      <p:sp>
        <p:nvSpPr>
          <p:cNvPr id="171012" name="Rectangle 1028"/>
          <p:cNvSpPr>
            <a:spLocks noGrp="1" noChangeArrowheads="1"/>
          </p:cNvSpPr>
          <p:nvPr>
            <p:ph type="title"/>
          </p:nvPr>
        </p:nvSpPr>
        <p:spPr>
          <a:xfrm>
            <a:off x="152400" y="76200"/>
            <a:ext cx="8001000" cy="609600"/>
          </a:xfrm>
          <a:solidFill>
            <a:schemeClr val="accent1"/>
          </a:solidFill>
          <a:ln>
            <a:solidFill>
              <a:srgbClr val="000000"/>
            </a:solidFill>
            <a:miter lim="800000"/>
            <a:headEnd/>
            <a:tailEnd/>
          </a:ln>
        </p:spPr>
        <p:txBody>
          <a:bodyPr/>
          <a:lstStyle/>
          <a:p>
            <a:r>
              <a:rPr kumimoji="0" lang="en-US" altLang="zh-CN" sz="3100" b="1">
                <a:solidFill>
                  <a:schemeClr val="tx1"/>
                </a:solidFill>
                <a:latin typeface="Arial Black" charset="0"/>
                <a:ea typeface="ＭＳ Ｐゴシック" charset="0"/>
                <a:cs typeface="Times New Roman" charset="0"/>
              </a:rPr>
              <a:t>Nehemiah</a:t>
            </a:r>
            <a:r>
              <a:rPr kumimoji="0" lang="uk-UA" altLang="zh-CN" sz="3100" b="1">
                <a:solidFill>
                  <a:schemeClr val="tx1"/>
                </a:solidFill>
                <a:latin typeface="Arial Black" charset="0"/>
                <a:ea typeface="ＭＳ Ｐゴシック" charset="0"/>
                <a:cs typeface="Times New Roman" charset="0"/>
              </a:rPr>
              <a:t>'</a:t>
            </a:r>
            <a:r>
              <a:rPr kumimoji="0" lang="en-US" altLang="zh-CN" sz="3100" b="1">
                <a:solidFill>
                  <a:schemeClr val="tx1"/>
                </a:solidFill>
                <a:latin typeface="Arial Black" charset="0"/>
                <a:ea typeface="ＭＳ Ｐゴシック" charset="0"/>
                <a:cs typeface="Times New Roman" charset="0"/>
              </a:rPr>
              <a:t>s Responses to Problems</a:t>
            </a:r>
            <a:endParaRPr kumimoji="0" lang="en-US" sz="2000" b="1">
              <a:solidFill>
                <a:schemeClr val="tx1"/>
              </a:solidFill>
              <a:latin typeface="Arial Narrow" charset="0"/>
              <a:ea typeface="ＭＳ Ｐゴシック" charset="0"/>
              <a:cs typeface="Times New Roman" charset="0"/>
            </a:endParaRPr>
          </a:p>
        </p:txBody>
      </p:sp>
      <p:sp>
        <p:nvSpPr>
          <p:cNvPr id="115717" name="Text Box 1029"/>
          <p:cNvSpPr txBox="1">
            <a:spLocks noChangeArrowheads="1"/>
          </p:cNvSpPr>
          <p:nvPr/>
        </p:nvSpPr>
        <p:spPr bwMode="auto">
          <a:xfrm>
            <a:off x="8305800" y="152400"/>
            <a:ext cx="731838" cy="457200"/>
          </a:xfrm>
          <a:prstGeom prst="rect">
            <a:avLst/>
          </a:prstGeom>
          <a:solidFill>
            <a:srgbClr val="FFFFFF"/>
          </a:solidFill>
          <a:ln w="12700">
            <a:noFill/>
            <a:miter lim="800000"/>
            <a:headEnd type="none" w="sm" len="sm"/>
            <a:tailEnd type="none" w="sm" len="sm"/>
          </a:ln>
        </p:spPr>
        <p:txBody>
          <a:bodyPr/>
          <a:lstStyle/>
          <a:p>
            <a:pPr algn="ctr">
              <a:spcBef>
                <a:spcPct val="50000"/>
              </a:spcBef>
              <a:defRPr/>
            </a:pPr>
            <a:r>
              <a:rPr lang="en-US" b="1">
                <a:solidFill>
                  <a:srgbClr val="000000"/>
                </a:solidFill>
                <a:latin typeface="Times New Roman" charset="0"/>
                <a:ea typeface="+mn-ea"/>
                <a:cs typeface="+mn-cs"/>
              </a:rPr>
              <a:t>305</a:t>
            </a:r>
          </a:p>
        </p:txBody>
      </p:sp>
      <p:grpSp>
        <p:nvGrpSpPr>
          <p:cNvPr id="171014" name="Group 1030"/>
          <p:cNvGrpSpPr>
            <a:grpSpLocks/>
          </p:cNvGrpSpPr>
          <p:nvPr/>
        </p:nvGrpSpPr>
        <p:grpSpPr bwMode="auto">
          <a:xfrm>
            <a:off x="76200" y="1066800"/>
            <a:ext cx="8915400" cy="5715000"/>
            <a:chOff x="-4" y="-4"/>
            <a:chExt cx="3620" cy="3634"/>
          </a:xfrm>
        </p:grpSpPr>
        <p:grpSp>
          <p:nvGrpSpPr>
            <p:cNvPr id="171015" name="Group 1031"/>
            <p:cNvGrpSpPr>
              <a:grpSpLocks/>
            </p:cNvGrpSpPr>
            <p:nvPr/>
          </p:nvGrpSpPr>
          <p:grpSpPr bwMode="auto">
            <a:xfrm>
              <a:off x="0" y="0"/>
              <a:ext cx="3612" cy="3626"/>
              <a:chOff x="0" y="0"/>
              <a:chExt cx="3612" cy="3626"/>
            </a:xfrm>
          </p:grpSpPr>
          <p:grpSp>
            <p:nvGrpSpPr>
              <p:cNvPr id="171017" name="Group 1032"/>
              <p:cNvGrpSpPr>
                <a:grpSpLocks/>
              </p:cNvGrpSpPr>
              <p:nvPr/>
            </p:nvGrpSpPr>
            <p:grpSpPr bwMode="auto">
              <a:xfrm>
                <a:off x="0" y="0"/>
                <a:ext cx="1806" cy="403"/>
                <a:chOff x="0" y="0"/>
                <a:chExt cx="1806" cy="403"/>
              </a:xfrm>
            </p:grpSpPr>
            <p:sp>
              <p:nvSpPr>
                <p:cNvPr id="115761" name="Rectangle 1033"/>
                <p:cNvSpPr>
                  <a:spLocks noChangeArrowheads="1"/>
                </p:cNvSpPr>
                <p:nvPr/>
              </p:nvSpPr>
              <p:spPr bwMode="auto">
                <a:xfrm>
                  <a:off x="0" y="0"/>
                  <a:ext cx="1806" cy="403"/>
                </a:xfrm>
                <a:prstGeom prst="rect">
                  <a:avLst/>
                </a:prstGeom>
                <a:noFill/>
                <a:ln w="12700">
                  <a:solidFill>
                    <a:srgbClr val="FFFFFF"/>
                  </a:solidFill>
                  <a:miter lim="800000"/>
                  <a:headEnd type="none" w="sm" len="sm"/>
                  <a:tailEnd type="none" w="sm" len="sm"/>
                </a:ln>
              </p:spPr>
              <p:txBody>
                <a:bodyPr tIns="0" bIns="0" anchor="ctr" anchorCtr="1"/>
                <a:lstStyle/>
                <a:p>
                  <a:pPr algn="ctr" eaLnBrk="1" hangingPunct="1">
                    <a:defRPr/>
                  </a:pPr>
                  <a:r>
                    <a:rPr lang="en-US" sz="2800" b="1">
                      <a:solidFill>
                        <a:srgbClr val="FFFFFF"/>
                      </a:solidFill>
                      <a:latin typeface="Arial Narrow" pitchFamily="-108" charset="0"/>
                      <a:ea typeface="+mn-ea"/>
                      <a:cs typeface="+mn-cs"/>
                    </a:rPr>
                    <a:t>Problems</a:t>
                  </a:r>
                </a:p>
              </p:txBody>
            </p:sp>
            <p:sp>
              <p:nvSpPr>
                <p:cNvPr id="115762" name="Rectangle 1034"/>
                <p:cNvSpPr>
                  <a:spLocks noChangeArrowheads="1"/>
                </p:cNvSpPr>
                <p:nvPr/>
              </p:nvSpPr>
              <p:spPr bwMode="auto">
                <a:xfrm>
                  <a:off x="0" y="0"/>
                  <a:ext cx="1806" cy="403"/>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1018" name="Group 1035"/>
              <p:cNvGrpSpPr>
                <a:grpSpLocks/>
              </p:cNvGrpSpPr>
              <p:nvPr/>
            </p:nvGrpSpPr>
            <p:grpSpPr bwMode="auto">
              <a:xfrm>
                <a:off x="1806" y="0"/>
                <a:ext cx="1806" cy="403"/>
                <a:chOff x="1806" y="0"/>
                <a:chExt cx="1806" cy="403"/>
              </a:xfrm>
            </p:grpSpPr>
            <p:sp>
              <p:nvSpPr>
                <p:cNvPr id="115759" name="Rectangle 1036"/>
                <p:cNvSpPr>
                  <a:spLocks noChangeArrowheads="1"/>
                </p:cNvSpPr>
                <p:nvPr/>
              </p:nvSpPr>
              <p:spPr bwMode="auto">
                <a:xfrm>
                  <a:off x="1806" y="0"/>
                  <a:ext cx="1806" cy="403"/>
                </a:xfrm>
                <a:prstGeom prst="rect">
                  <a:avLst/>
                </a:prstGeom>
                <a:noFill/>
                <a:ln w="12700">
                  <a:solidFill>
                    <a:srgbClr val="FFFFFF"/>
                  </a:solidFill>
                  <a:miter lim="800000"/>
                  <a:headEnd type="none" w="sm" len="sm"/>
                  <a:tailEnd type="none" w="sm" len="sm"/>
                </a:ln>
              </p:spPr>
              <p:txBody>
                <a:bodyPr tIns="0" bIns="0" anchor="ctr" anchorCtr="1"/>
                <a:lstStyle/>
                <a:p>
                  <a:pPr algn="ctr" eaLnBrk="1" hangingPunct="1">
                    <a:defRPr/>
                  </a:pPr>
                  <a:r>
                    <a:rPr lang="en-US" sz="2800" b="1">
                      <a:solidFill>
                        <a:srgbClr val="FFFFFF"/>
                      </a:solidFill>
                      <a:latin typeface="Arial Narrow" pitchFamily="-108" charset="0"/>
                      <a:ea typeface="+mn-ea"/>
                      <a:cs typeface="+mn-cs"/>
                    </a:rPr>
                    <a:t>Responses</a:t>
                  </a:r>
                </a:p>
              </p:txBody>
            </p:sp>
            <p:sp>
              <p:nvSpPr>
                <p:cNvPr id="115760" name="Rectangle 1037"/>
                <p:cNvSpPr>
                  <a:spLocks noChangeArrowheads="1"/>
                </p:cNvSpPr>
                <p:nvPr/>
              </p:nvSpPr>
              <p:spPr bwMode="auto">
                <a:xfrm>
                  <a:off x="1806" y="0"/>
                  <a:ext cx="1806" cy="403"/>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1019" name="Group 1038"/>
              <p:cNvGrpSpPr>
                <a:grpSpLocks/>
              </p:cNvGrpSpPr>
              <p:nvPr/>
            </p:nvGrpSpPr>
            <p:grpSpPr bwMode="auto">
              <a:xfrm>
                <a:off x="0" y="403"/>
                <a:ext cx="1806" cy="518"/>
                <a:chOff x="0" y="403"/>
                <a:chExt cx="1806" cy="518"/>
              </a:xfrm>
            </p:grpSpPr>
            <p:sp>
              <p:nvSpPr>
                <p:cNvPr id="171053" name="Rectangle 1039"/>
                <p:cNvSpPr>
                  <a:spLocks noChangeArrowheads="1"/>
                </p:cNvSpPr>
                <p:nvPr/>
              </p:nvSpPr>
              <p:spPr bwMode="auto">
                <a:xfrm>
                  <a:off x="0" y="403"/>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b="1">
                      <a:solidFill>
                        <a:srgbClr val="FFFFFF"/>
                      </a:solidFill>
                      <a:latin typeface="Arial Narrow" charset="0"/>
                      <a:cs typeface="Times New Roman" charset="0"/>
                    </a:rPr>
                    <a:t>Walls broken and gates burned (1:2-3)</a:t>
                  </a:r>
                  <a:endParaRPr lang="en-US" b="1">
                    <a:solidFill>
                      <a:srgbClr val="FFFFFF"/>
                    </a:solidFill>
                    <a:latin typeface="Arial Narrow" charset="0"/>
                  </a:endParaRPr>
                </a:p>
              </p:txBody>
            </p:sp>
            <p:sp>
              <p:nvSpPr>
                <p:cNvPr id="115758" name="Rectangle 1040"/>
                <p:cNvSpPr>
                  <a:spLocks noChangeArrowheads="1"/>
                </p:cNvSpPr>
                <p:nvPr/>
              </p:nvSpPr>
              <p:spPr bwMode="auto">
                <a:xfrm>
                  <a:off x="0" y="403"/>
                  <a:ext cx="1806" cy="518"/>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1020" name="Group 1041"/>
              <p:cNvGrpSpPr>
                <a:grpSpLocks/>
              </p:cNvGrpSpPr>
              <p:nvPr/>
            </p:nvGrpSpPr>
            <p:grpSpPr bwMode="auto">
              <a:xfrm>
                <a:off x="1806" y="403"/>
                <a:ext cx="1806" cy="518"/>
                <a:chOff x="1806" y="403"/>
                <a:chExt cx="1806" cy="518"/>
              </a:xfrm>
            </p:grpSpPr>
            <p:sp>
              <p:nvSpPr>
                <p:cNvPr id="171051" name="Rectangle 1042"/>
                <p:cNvSpPr>
                  <a:spLocks noChangeArrowheads="1"/>
                </p:cNvSpPr>
                <p:nvPr/>
              </p:nvSpPr>
              <p:spPr bwMode="auto">
                <a:xfrm>
                  <a:off x="1806" y="403"/>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b="1">
                      <a:solidFill>
                        <a:srgbClr val="FFFFFF"/>
                      </a:solidFill>
                      <a:latin typeface="Arial Narrow" charset="0"/>
                      <a:cs typeface="Times New Roman" charset="0"/>
                    </a:rPr>
                    <a:t>Grief and prayer (1:4), &amp; motivation of the people to rebuild (2:17-18)</a:t>
                  </a:r>
                  <a:endParaRPr lang="en-US" b="1">
                    <a:solidFill>
                      <a:srgbClr val="FFFFFF"/>
                    </a:solidFill>
                    <a:latin typeface="Arial Narrow" charset="0"/>
                  </a:endParaRPr>
                </a:p>
              </p:txBody>
            </p:sp>
            <p:sp>
              <p:nvSpPr>
                <p:cNvPr id="115756" name="Rectangle 1043"/>
                <p:cNvSpPr>
                  <a:spLocks noChangeArrowheads="1"/>
                </p:cNvSpPr>
                <p:nvPr/>
              </p:nvSpPr>
              <p:spPr bwMode="auto">
                <a:xfrm>
                  <a:off x="1806" y="403"/>
                  <a:ext cx="1806" cy="518"/>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1021" name="Group 1044"/>
              <p:cNvGrpSpPr>
                <a:grpSpLocks/>
              </p:cNvGrpSpPr>
              <p:nvPr/>
            </p:nvGrpSpPr>
            <p:grpSpPr bwMode="auto">
              <a:xfrm>
                <a:off x="0" y="921"/>
                <a:ext cx="1806" cy="518"/>
                <a:chOff x="0" y="921"/>
                <a:chExt cx="1806" cy="518"/>
              </a:xfrm>
            </p:grpSpPr>
            <p:sp>
              <p:nvSpPr>
                <p:cNvPr id="171049" name="Rectangle 1045"/>
                <p:cNvSpPr>
                  <a:spLocks noChangeArrowheads="1"/>
                </p:cNvSpPr>
                <p:nvPr/>
              </p:nvSpPr>
              <p:spPr bwMode="auto">
                <a:xfrm>
                  <a:off x="0" y="921"/>
                  <a:ext cx="1806" cy="520"/>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b="1">
                      <a:solidFill>
                        <a:srgbClr val="FFFFFF"/>
                      </a:solidFill>
                      <a:latin typeface="Arial Narrow" charset="0"/>
                      <a:cs typeface="Times New Roman" charset="0"/>
                    </a:rPr>
                    <a:t>False accusation of the workers (2:19)</a:t>
                  </a:r>
                  <a:endParaRPr lang="en-US" b="1">
                    <a:solidFill>
                      <a:srgbClr val="FFFFFF"/>
                    </a:solidFill>
                    <a:latin typeface="Arial Narrow" charset="0"/>
                  </a:endParaRPr>
                </a:p>
              </p:txBody>
            </p:sp>
            <p:sp>
              <p:nvSpPr>
                <p:cNvPr id="115754" name="Rectangle 1046"/>
                <p:cNvSpPr>
                  <a:spLocks noChangeArrowheads="1"/>
                </p:cNvSpPr>
                <p:nvPr/>
              </p:nvSpPr>
              <p:spPr bwMode="auto">
                <a:xfrm>
                  <a:off x="0" y="921"/>
                  <a:ext cx="1806" cy="527"/>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1022" name="Group 1047"/>
              <p:cNvGrpSpPr>
                <a:grpSpLocks/>
              </p:cNvGrpSpPr>
              <p:nvPr/>
            </p:nvGrpSpPr>
            <p:grpSpPr bwMode="auto">
              <a:xfrm>
                <a:off x="1806" y="921"/>
                <a:ext cx="1806" cy="518"/>
                <a:chOff x="1806" y="921"/>
                <a:chExt cx="1806" cy="518"/>
              </a:xfrm>
            </p:grpSpPr>
            <p:sp>
              <p:nvSpPr>
                <p:cNvPr id="171047" name="Rectangle 1048"/>
                <p:cNvSpPr>
                  <a:spLocks noChangeArrowheads="1"/>
                </p:cNvSpPr>
                <p:nvPr/>
              </p:nvSpPr>
              <p:spPr bwMode="auto">
                <a:xfrm>
                  <a:off x="1806" y="921"/>
                  <a:ext cx="1806" cy="520"/>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b="1">
                      <a:solidFill>
                        <a:srgbClr val="FFFFFF"/>
                      </a:solidFill>
                      <a:latin typeface="Arial Narrow" charset="0"/>
                      <a:cs typeface="Times New Roman" charset="0"/>
                    </a:rPr>
                    <a:t>Confidence that God would give them success (2:20)</a:t>
                  </a:r>
                  <a:endParaRPr lang="en-US" b="1">
                    <a:solidFill>
                      <a:srgbClr val="FFFFFF"/>
                    </a:solidFill>
                    <a:latin typeface="Arial Narrow" charset="0"/>
                  </a:endParaRPr>
                </a:p>
              </p:txBody>
            </p:sp>
            <p:sp>
              <p:nvSpPr>
                <p:cNvPr id="115752" name="Rectangle 1049"/>
                <p:cNvSpPr>
                  <a:spLocks noChangeArrowheads="1"/>
                </p:cNvSpPr>
                <p:nvPr/>
              </p:nvSpPr>
              <p:spPr bwMode="auto">
                <a:xfrm>
                  <a:off x="1806" y="921"/>
                  <a:ext cx="1806" cy="527"/>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1023" name="Group 1050"/>
              <p:cNvGrpSpPr>
                <a:grpSpLocks/>
              </p:cNvGrpSpPr>
              <p:nvPr/>
            </p:nvGrpSpPr>
            <p:grpSpPr bwMode="auto">
              <a:xfrm>
                <a:off x="0" y="1439"/>
                <a:ext cx="1806" cy="518"/>
                <a:chOff x="0" y="1439"/>
                <a:chExt cx="1806" cy="518"/>
              </a:xfrm>
            </p:grpSpPr>
            <p:sp>
              <p:nvSpPr>
                <p:cNvPr id="171045" name="Rectangle 1051"/>
                <p:cNvSpPr>
                  <a:spLocks noChangeArrowheads="1"/>
                </p:cNvSpPr>
                <p:nvPr/>
              </p:nvSpPr>
              <p:spPr bwMode="auto">
                <a:xfrm>
                  <a:off x="0" y="1441"/>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b="1">
                      <a:solidFill>
                        <a:srgbClr val="FFFFFF"/>
                      </a:solidFill>
                      <a:latin typeface="Arial Narrow" charset="0"/>
                      <a:cs typeface="Times New Roman" charset="0"/>
                    </a:rPr>
                    <a:t>Ridicule of the workers (4:1-3)</a:t>
                  </a:r>
                  <a:endParaRPr lang="en-US" b="1">
                    <a:solidFill>
                      <a:srgbClr val="FFFFFF"/>
                    </a:solidFill>
                    <a:latin typeface="Arial Narrow" charset="0"/>
                  </a:endParaRPr>
                </a:p>
              </p:txBody>
            </p:sp>
            <p:sp>
              <p:nvSpPr>
                <p:cNvPr id="115750" name="Rectangle 1052"/>
                <p:cNvSpPr>
                  <a:spLocks noChangeArrowheads="1"/>
                </p:cNvSpPr>
                <p:nvPr/>
              </p:nvSpPr>
              <p:spPr bwMode="auto">
                <a:xfrm>
                  <a:off x="0" y="1448"/>
                  <a:ext cx="1806" cy="518"/>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1024" name="Group 1053"/>
              <p:cNvGrpSpPr>
                <a:grpSpLocks/>
              </p:cNvGrpSpPr>
              <p:nvPr/>
            </p:nvGrpSpPr>
            <p:grpSpPr bwMode="auto">
              <a:xfrm>
                <a:off x="1806" y="1439"/>
                <a:ext cx="1806" cy="518"/>
                <a:chOff x="1806" y="1439"/>
                <a:chExt cx="1806" cy="518"/>
              </a:xfrm>
            </p:grpSpPr>
            <p:sp>
              <p:nvSpPr>
                <p:cNvPr id="171043" name="Rectangle 1054"/>
                <p:cNvSpPr>
                  <a:spLocks noChangeArrowheads="1"/>
                </p:cNvSpPr>
                <p:nvPr/>
              </p:nvSpPr>
              <p:spPr bwMode="auto">
                <a:xfrm>
                  <a:off x="1806" y="1441"/>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b="1">
                      <a:solidFill>
                        <a:srgbClr val="FFFFFF"/>
                      </a:solidFill>
                      <a:latin typeface="Arial Narrow" charset="0"/>
                      <a:cs typeface="Times New Roman" charset="0"/>
                    </a:rPr>
                    <a:t>Prayer (4:4-5) &amp; action (greater diligence in the work, 4:6)</a:t>
                  </a:r>
                  <a:endParaRPr lang="en-US" b="1">
                    <a:solidFill>
                      <a:srgbClr val="FFFFFF"/>
                    </a:solidFill>
                    <a:latin typeface="Arial Narrow" charset="0"/>
                  </a:endParaRPr>
                </a:p>
              </p:txBody>
            </p:sp>
            <p:sp>
              <p:nvSpPr>
                <p:cNvPr id="115748" name="Rectangle 1055"/>
                <p:cNvSpPr>
                  <a:spLocks noChangeArrowheads="1"/>
                </p:cNvSpPr>
                <p:nvPr/>
              </p:nvSpPr>
              <p:spPr bwMode="auto">
                <a:xfrm>
                  <a:off x="1806" y="1448"/>
                  <a:ext cx="1806" cy="518"/>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1025" name="Group 1056"/>
              <p:cNvGrpSpPr>
                <a:grpSpLocks/>
              </p:cNvGrpSpPr>
              <p:nvPr/>
            </p:nvGrpSpPr>
            <p:grpSpPr bwMode="auto">
              <a:xfrm>
                <a:off x="0" y="1957"/>
                <a:ext cx="1806" cy="403"/>
                <a:chOff x="0" y="1957"/>
                <a:chExt cx="1806" cy="403"/>
              </a:xfrm>
            </p:grpSpPr>
            <p:sp>
              <p:nvSpPr>
                <p:cNvPr id="171041" name="Rectangle 1057"/>
                <p:cNvSpPr>
                  <a:spLocks noChangeArrowheads="1"/>
                </p:cNvSpPr>
                <p:nvPr/>
              </p:nvSpPr>
              <p:spPr bwMode="auto">
                <a:xfrm>
                  <a:off x="0" y="1957"/>
                  <a:ext cx="1806" cy="403"/>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b="1">
                      <a:solidFill>
                        <a:srgbClr val="FFFFFF"/>
                      </a:solidFill>
                      <a:latin typeface="Arial Narrow" charset="0"/>
                      <a:cs typeface="Times New Roman" charset="0"/>
                    </a:rPr>
                    <a:t>Plot to attack the workers (4:7-8)</a:t>
                  </a:r>
                  <a:endParaRPr lang="en-US" b="1">
                    <a:solidFill>
                      <a:srgbClr val="FFFFFF"/>
                    </a:solidFill>
                    <a:latin typeface="Arial Narrow" charset="0"/>
                  </a:endParaRPr>
                </a:p>
              </p:txBody>
            </p:sp>
            <p:sp>
              <p:nvSpPr>
                <p:cNvPr id="115746" name="Rectangle 1058"/>
                <p:cNvSpPr>
                  <a:spLocks noChangeArrowheads="1"/>
                </p:cNvSpPr>
                <p:nvPr/>
              </p:nvSpPr>
              <p:spPr bwMode="auto">
                <a:xfrm>
                  <a:off x="0" y="1957"/>
                  <a:ext cx="1806" cy="403"/>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1026" name="Group 1059"/>
              <p:cNvGrpSpPr>
                <a:grpSpLocks/>
              </p:cNvGrpSpPr>
              <p:nvPr/>
            </p:nvGrpSpPr>
            <p:grpSpPr bwMode="auto">
              <a:xfrm>
                <a:off x="1806" y="1957"/>
                <a:ext cx="1806" cy="403"/>
                <a:chOff x="1806" y="1957"/>
                <a:chExt cx="1806" cy="403"/>
              </a:xfrm>
            </p:grpSpPr>
            <p:sp>
              <p:nvSpPr>
                <p:cNvPr id="171039" name="Rectangle 1060"/>
                <p:cNvSpPr>
                  <a:spLocks noChangeArrowheads="1"/>
                </p:cNvSpPr>
                <p:nvPr/>
              </p:nvSpPr>
              <p:spPr bwMode="auto">
                <a:xfrm>
                  <a:off x="1806" y="1957"/>
                  <a:ext cx="1806" cy="403"/>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sz="2200" b="1">
                      <a:solidFill>
                        <a:srgbClr val="FFFFFF"/>
                      </a:solidFill>
                      <a:latin typeface="Arial Narrow" charset="0"/>
                      <a:cs typeface="Times New Roman" charset="0"/>
                    </a:rPr>
                    <a:t>Prayer &amp; action (posting a guard, 4:9)</a:t>
                  </a:r>
                  <a:endParaRPr lang="en-US" sz="2200" b="1">
                    <a:solidFill>
                      <a:srgbClr val="FFFFFF"/>
                    </a:solidFill>
                    <a:latin typeface="Arial Narrow" charset="0"/>
                  </a:endParaRPr>
                </a:p>
              </p:txBody>
            </p:sp>
            <p:sp>
              <p:nvSpPr>
                <p:cNvPr id="115744" name="Rectangle 1061"/>
                <p:cNvSpPr>
                  <a:spLocks noChangeArrowheads="1"/>
                </p:cNvSpPr>
                <p:nvPr/>
              </p:nvSpPr>
              <p:spPr bwMode="auto">
                <a:xfrm>
                  <a:off x="1806" y="1957"/>
                  <a:ext cx="1806" cy="403"/>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1027" name="Group 1062"/>
              <p:cNvGrpSpPr>
                <a:grpSpLocks/>
              </p:cNvGrpSpPr>
              <p:nvPr/>
            </p:nvGrpSpPr>
            <p:grpSpPr bwMode="auto">
              <a:xfrm>
                <a:off x="0" y="2360"/>
                <a:ext cx="1806" cy="633"/>
                <a:chOff x="0" y="2360"/>
                <a:chExt cx="1806" cy="633"/>
              </a:xfrm>
            </p:grpSpPr>
            <p:sp>
              <p:nvSpPr>
                <p:cNvPr id="171037" name="Rectangle 1063"/>
                <p:cNvSpPr>
                  <a:spLocks noChangeArrowheads="1"/>
                </p:cNvSpPr>
                <p:nvPr/>
              </p:nvSpPr>
              <p:spPr bwMode="auto">
                <a:xfrm>
                  <a:off x="0" y="2360"/>
                  <a:ext cx="1806" cy="633"/>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b="1">
                      <a:solidFill>
                        <a:srgbClr val="FFFFFF"/>
                      </a:solidFill>
                      <a:latin typeface="Arial Narrow" charset="0"/>
                      <a:cs typeface="Times New Roman" charset="0"/>
                    </a:rPr>
                    <a:t>Physical exhaustion &amp; threat of murder (4:10-12)</a:t>
                  </a:r>
                  <a:endParaRPr lang="en-US" b="1">
                    <a:solidFill>
                      <a:srgbClr val="FFFFFF"/>
                    </a:solidFill>
                    <a:latin typeface="Arial Narrow" charset="0"/>
                  </a:endParaRPr>
                </a:p>
              </p:txBody>
            </p:sp>
            <p:sp>
              <p:nvSpPr>
                <p:cNvPr id="115742" name="Rectangle 1064"/>
                <p:cNvSpPr>
                  <a:spLocks noChangeArrowheads="1"/>
                </p:cNvSpPr>
                <p:nvPr/>
              </p:nvSpPr>
              <p:spPr bwMode="auto">
                <a:xfrm>
                  <a:off x="0" y="2360"/>
                  <a:ext cx="1806" cy="633"/>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1028" name="Group 1065"/>
              <p:cNvGrpSpPr>
                <a:grpSpLocks/>
              </p:cNvGrpSpPr>
              <p:nvPr/>
            </p:nvGrpSpPr>
            <p:grpSpPr bwMode="auto">
              <a:xfrm>
                <a:off x="1806" y="2360"/>
                <a:ext cx="1806" cy="633"/>
                <a:chOff x="1806" y="2360"/>
                <a:chExt cx="1806" cy="633"/>
              </a:xfrm>
            </p:grpSpPr>
            <p:sp>
              <p:nvSpPr>
                <p:cNvPr id="171035" name="Rectangle 1066"/>
                <p:cNvSpPr>
                  <a:spLocks noChangeArrowheads="1"/>
                </p:cNvSpPr>
                <p:nvPr/>
              </p:nvSpPr>
              <p:spPr bwMode="auto">
                <a:xfrm>
                  <a:off x="1806" y="2360"/>
                  <a:ext cx="1806" cy="633"/>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sz="2200" b="1">
                      <a:solidFill>
                        <a:srgbClr val="FFFFFF"/>
                      </a:solidFill>
                      <a:latin typeface="Arial Narrow" charset="0"/>
                      <a:cs typeface="Times New Roman" charset="0"/>
                    </a:rPr>
                    <a:t>Positioning people by families with weapons (4:13, 16-18), encouraging the people (4:14, 20)</a:t>
                  </a:r>
                  <a:endParaRPr lang="en-US" sz="2200" b="1">
                    <a:solidFill>
                      <a:srgbClr val="FFFFFF"/>
                    </a:solidFill>
                    <a:latin typeface="Arial Narrow" charset="0"/>
                  </a:endParaRPr>
                </a:p>
              </p:txBody>
            </p:sp>
            <p:sp>
              <p:nvSpPr>
                <p:cNvPr id="115740" name="Rectangle 1067"/>
                <p:cNvSpPr>
                  <a:spLocks noChangeArrowheads="1"/>
                </p:cNvSpPr>
                <p:nvPr/>
              </p:nvSpPr>
              <p:spPr bwMode="auto">
                <a:xfrm>
                  <a:off x="1806" y="2360"/>
                  <a:ext cx="1806" cy="633"/>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1029" name="Group 1068"/>
              <p:cNvGrpSpPr>
                <a:grpSpLocks/>
              </p:cNvGrpSpPr>
              <p:nvPr/>
            </p:nvGrpSpPr>
            <p:grpSpPr bwMode="auto">
              <a:xfrm>
                <a:off x="0" y="2993"/>
                <a:ext cx="1806" cy="633"/>
                <a:chOff x="0" y="2993"/>
                <a:chExt cx="1806" cy="633"/>
              </a:xfrm>
            </p:grpSpPr>
            <p:sp>
              <p:nvSpPr>
                <p:cNvPr id="171033" name="Rectangle 1069"/>
                <p:cNvSpPr>
                  <a:spLocks noChangeArrowheads="1"/>
                </p:cNvSpPr>
                <p:nvPr/>
              </p:nvSpPr>
              <p:spPr bwMode="auto">
                <a:xfrm>
                  <a:off x="0" y="2993"/>
                  <a:ext cx="1806" cy="633"/>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b="1">
                      <a:solidFill>
                        <a:srgbClr val="FFFFFF"/>
                      </a:solidFill>
                      <a:latin typeface="Arial Narrow" charset="0"/>
                      <a:cs typeface="Times New Roman" charset="0"/>
                    </a:rPr>
                    <a:t>Economic crisis and greed (5:1-5)</a:t>
                  </a:r>
                  <a:endParaRPr lang="en-US" b="1">
                    <a:solidFill>
                      <a:srgbClr val="FFFFFF"/>
                    </a:solidFill>
                    <a:latin typeface="Arial Narrow" charset="0"/>
                  </a:endParaRPr>
                </a:p>
              </p:txBody>
            </p:sp>
            <p:sp>
              <p:nvSpPr>
                <p:cNvPr id="115738" name="Rectangle 1070"/>
                <p:cNvSpPr>
                  <a:spLocks noChangeArrowheads="1"/>
                </p:cNvSpPr>
                <p:nvPr/>
              </p:nvSpPr>
              <p:spPr bwMode="auto">
                <a:xfrm>
                  <a:off x="0" y="2993"/>
                  <a:ext cx="1806" cy="633"/>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1030" name="Group 1071"/>
              <p:cNvGrpSpPr>
                <a:grpSpLocks/>
              </p:cNvGrpSpPr>
              <p:nvPr/>
            </p:nvGrpSpPr>
            <p:grpSpPr bwMode="auto">
              <a:xfrm>
                <a:off x="1806" y="2993"/>
                <a:ext cx="1806" cy="633"/>
                <a:chOff x="1806" y="2993"/>
                <a:chExt cx="1806" cy="633"/>
              </a:xfrm>
            </p:grpSpPr>
            <p:sp>
              <p:nvSpPr>
                <p:cNvPr id="171031" name="Rectangle 1072"/>
                <p:cNvSpPr>
                  <a:spLocks noChangeArrowheads="1"/>
                </p:cNvSpPr>
                <p:nvPr/>
              </p:nvSpPr>
              <p:spPr bwMode="auto">
                <a:xfrm>
                  <a:off x="1806" y="2993"/>
                  <a:ext cx="1806" cy="633"/>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sz="2200" b="1">
                      <a:solidFill>
                        <a:srgbClr val="FFFFFF"/>
                      </a:solidFill>
                      <a:latin typeface="Arial Narrow" charset="0"/>
                      <a:cs typeface="Times New Roman" charset="0"/>
                    </a:rPr>
                    <a:t>Anger (5:6), reflection, rebuke (5:7), &amp; action (having the people return the debtors</a:t>
                  </a:r>
                  <a:r>
                    <a:rPr lang="uk-UA" sz="2200" b="1">
                      <a:solidFill>
                        <a:srgbClr val="FFFFFF"/>
                      </a:solidFill>
                      <a:latin typeface="Arial Narrow" charset="0"/>
                      <a:cs typeface="Times New Roman" charset="0"/>
                    </a:rPr>
                    <a:t>'</a:t>
                  </a:r>
                  <a:r>
                    <a:rPr lang="en-US" sz="2200" b="1">
                      <a:solidFill>
                        <a:srgbClr val="FFFFFF"/>
                      </a:solidFill>
                      <a:latin typeface="Arial Narrow" charset="0"/>
                      <a:cs typeface="Times New Roman" charset="0"/>
                    </a:rPr>
                    <a:t> interest, 5:7b-11)</a:t>
                  </a:r>
                  <a:endParaRPr lang="en-US" sz="2200" b="1">
                    <a:solidFill>
                      <a:srgbClr val="FFFFFF"/>
                    </a:solidFill>
                    <a:latin typeface="Arial Narrow" charset="0"/>
                  </a:endParaRPr>
                </a:p>
              </p:txBody>
            </p:sp>
            <p:sp>
              <p:nvSpPr>
                <p:cNvPr id="115736" name="Rectangle 1073"/>
                <p:cNvSpPr>
                  <a:spLocks noChangeArrowheads="1"/>
                </p:cNvSpPr>
                <p:nvPr/>
              </p:nvSpPr>
              <p:spPr bwMode="auto">
                <a:xfrm>
                  <a:off x="1806" y="2993"/>
                  <a:ext cx="1806" cy="633"/>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sp>
          <p:nvSpPr>
            <p:cNvPr id="115720" name="Rectangle 1074"/>
            <p:cNvSpPr>
              <a:spLocks noChangeArrowheads="1"/>
            </p:cNvSpPr>
            <p:nvPr/>
          </p:nvSpPr>
          <p:spPr bwMode="auto">
            <a:xfrm>
              <a:off x="-4" y="-4"/>
              <a:ext cx="3620" cy="3634"/>
            </a:xfrm>
            <a:prstGeom prst="rect">
              <a:avLst/>
            </a:prstGeom>
            <a:noFill/>
            <a:ln w="1428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7762" name="Rectangle 1026"/>
          <p:cNvSpPr>
            <a:spLocks noChangeArrowheads="1"/>
          </p:cNvSpPr>
          <p:nvPr/>
        </p:nvSpPr>
        <p:spPr bwMode="auto">
          <a:xfrm>
            <a:off x="152400" y="1143000"/>
            <a:ext cx="8839200" cy="609600"/>
          </a:xfrm>
          <a:prstGeom prst="rect">
            <a:avLst/>
          </a:prstGeom>
          <a:solidFill>
            <a:srgbClr val="000000"/>
          </a:solidFill>
          <a:ln w="12700">
            <a:solidFill>
              <a:schemeClr val="tx1"/>
            </a:solidFill>
            <a:miter lim="800000"/>
            <a:headEnd type="none" w="sm" len="sm"/>
            <a:tailEnd type="none" w="sm" len="sm"/>
          </a:ln>
        </p:spPr>
        <p:txBody>
          <a:bodyPr wrap="none" anchor="ctr"/>
          <a:lstStyle/>
          <a:p>
            <a:pPr>
              <a:defRPr/>
            </a:pPr>
            <a:endParaRPr lang="en-US" sz="1800">
              <a:solidFill>
                <a:srgbClr val="333333"/>
              </a:solidFill>
              <a:latin typeface="Times New Roman" charset="0"/>
              <a:ea typeface="+mn-ea"/>
              <a:cs typeface="+mn-cs"/>
            </a:endParaRPr>
          </a:p>
        </p:txBody>
      </p:sp>
      <p:sp>
        <p:nvSpPr>
          <p:cNvPr id="173059" name="Rectangle 1027"/>
          <p:cNvSpPr>
            <a:spLocks noChangeArrowheads="1"/>
          </p:cNvSpPr>
          <p:nvPr/>
        </p:nvSpPr>
        <p:spPr bwMode="auto">
          <a:xfrm>
            <a:off x="854075" y="669925"/>
            <a:ext cx="6978650" cy="39687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p>
            <a:pPr algn="ctr"/>
            <a:r>
              <a:rPr kumimoji="1" lang="en-US" altLang="zh-CN" sz="2000" b="1">
                <a:solidFill>
                  <a:srgbClr val="FFFFFF"/>
                </a:solidFill>
                <a:latin typeface="Arial Narrow" charset="0"/>
                <a:cs typeface="Times New Roman" charset="0"/>
              </a:rPr>
              <a:t>Gene Getz, </a:t>
            </a:r>
            <a:r>
              <a:rPr kumimoji="1" lang="ru-RU" altLang="zh-CN" sz="2000" b="1">
                <a:solidFill>
                  <a:srgbClr val="FFFFFF"/>
                </a:solidFill>
                <a:latin typeface="Arial Narrow" charset="0"/>
                <a:cs typeface="Times New Roman" charset="0"/>
              </a:rPr>
              <a:t>"</a:t>
            </a:r>
            <a:r>
              <a:rPr kumimoji="1" lang="en-US" altLang="zh-CN" sz="2000" b="1">
                <a:solidFill>
                  <a:srgbClr val="FFFFFF"/>
                </a:solidFill>
                <a:latin typeface="Arial Narrow" charset="0"/>
                <a:cs typeface="Times New Roman" charset="0"/>
              </a:rPr>
              <a:t>Nehemiah,</a:t>
            </a:r>
            <a:r>
              <a:rPr kumimoji="1" lang="ru-RU" altLang="zh-CN" sz="2000" b="1">
                <a:solidFill>
                  <a:srgbClr val="FFFFFF"/>
                </a:solidFill>
                <a:latin typeface="Arial Narrow" charset="0"/>
                <a:cs typeface="Times New Roman" charset="0"/>
              </a:rPr>
              <a:t>"</a:t>
            </a:r>
            <a:r>
              <a:rPr kumimoji="1" lang="en-US" altLang="zh-CN" sz="2000" b="1">
                <a:solidFill>
                  <a:srgbClr val="FFFFFF"/>
                </a:solidFill>
                <a:latin typeface="Arial Narrow" charset="0"/>
                <a:cs typeface="Times New Roman" charset="0"/>
              </a:rPr>
              <a:t> in </a:t>
            </a:r>
            <a:r>
              <a:rPr kumimoji="1" lang="en-US" altLang="zh-CN" sz="2000" b="1" i="1">
                <a:solidFill>
                  <a:srgbClr val="FFFFFF"/>
                </a:solidFill>
                <a:latin typeface="Arial Narrow" charset="0"/>
                <a:cs typeface="Times New Roman" charset="0"/>
              </a:rPr>
              <a:t>The Bible Knowledge Commentary</a:t>
            </a:r>
            <a:r>
              <a:rPr kumimoji="1" lang="en-US" altLang="zh-CN" sz="2000" b="1">
                <a:solidFill>
                  <a:srgbClr val="FFFFFF"/>
                </a:solidFill>
                <a:latin typeface="Arial Narrow" charset="0"/>
                <a:cs typeface="Times New Roman" charset="0"/>
              </a:rPr>
              <a:t>, 1:681</a:t>
            </a:r>
            <a:endParaRPr kumimoji="1" lang="en-US" sz="2000" b="1">
              <a:solidFill>
                <a:srgbClr val="FFFFFF"/>
              </a:solidFill>
              <a:latin typeface="Arial Narrow" charset="0"/>
              <a:cs typeface="Times New Roman" charset="0"/>
            </a:endParaRPr>
          </a:p>
        </p:txBody>
      </p:sp>
      <p:sp>
        <p:nvSpPr>
          <p:cNvPr id="173060" name="Rectangle 1028"/>
          <p:cNvSpPr>
            <a:spLocks noGrp="1" noChangeArrowheads="1"/>
          </p:cNvSpPr>
          <p:nvPr>
            <p:ph type="title"/>
          </p:nvPr>
        </p:nvSpPr>
        <p:spPr>
          <a:xfrm>
            <a:off x="152400" y="152400"/>
            <a:ext cx="8001000" cy="533400"/>
          </a:xfrm>
          <a:solidFill>
            <a:schemeClr val="accent1"/>
          </a:solidFill>
          <a:ln>
            <a:solidFill>
              <a:srgbClr val="000000"/>
            </a:solidFill>
            <a:miter lim="800000"/>
            <a:headEnd/>
            <a:tailEnd/>
          </a:ln>
        </p:spPr>
        <p:txBody>
          <a:bodyPr/>
          <a:lstStyle/>
          <a:p>
            <a:r>
              <a:rPr kumimoji="0" lang="en-US" altLang="zh-CN" sz="3100" b="1">
                <a:solidFill>
                  <a:schemeClr val="tx1"/>
                </a:solidFill>
                <a:latin typeface="Arial Black" charset="0"/>
                <a:ea typeface="ＭＳ Ｐゴシック" charset="0"/>
                <a:cs typeface="Times New Roman" charset="0"/>
              </a:rPr>
              <a:t>Nehemiah</a:t>
            </a:r>
            <a:r>
              <a:rPr kumimoji="0" lang="uk-UA" altLang="zh-CN" sz="3100" b="1">
                <a:solidFill>
                  <a:schemeClr val="tx1"/>
                </a:solidFill>
                <a:latin typeface="Arial Black" charset="0"/>
                <a:ea typeface="ＭＳ Ｐゴシック" charset="0"/>
                <a:cs typeface="Times New Roman" charset="0"/>
              </a:rPr>
              <a:t>'</a:t>
            </a:r>
            <a:r>
              <a:rPr kumimoji="0" lang="en-US" altLang="zh-CN" sz="3100" b="1">
                <a:solidFill>
                  <a:schemeClr val="tx1"/>
                </a:solidFill>
                <a:latin typeface="Arial Black" charset="0"/>
                <a:ea typeface="ＭＳ Ｐゴシック" charset="0"/>
                <a:cs typeface="Times New Roman" charset="0"/>
              </a:rPr>
              <a:t>s Responses to Problems</a:t>
            </a:r>
            <a:endParaRPr kumimoji="0" lang="en-US" sz="2000" b="1">
              <a:solidFill>
                <a:schemeClr val="tx1"/>
              </a:solidFill>
              <a:latin typeface="Arial Narrow" charset="0"/>
              <a:ea typeface="ＭＳ Ｐゴシック" charset="0"/>
              <a:cs typeface="Times New Roman" charset="0"/>
            </a:endParaRPr>
          </a:p>
        </p:txBody>
      </p:sp>
      <p:sp>
        <p:nvSpPr>
          <p:cNvPr id="117765" name="Text Box 1029"/>
          <p:cNvSpPr txBox="1">
            <a:spLocks noChangeArrowheads="1"/>
          </p:cNvSpPr>
          <p:nvPr/>
        </p:nvSpPr>
        <p:spPr bwMode="auto">
          <a:xfrm>
            <a:off x="8305800" y="152400"/>
            <a:ext cx="731838" cy="457200"/>
          </a:xfrm>
          <a:prstGeom prst="rect">
            <a:avLst/>
          </a:prstGeom>
          <a:solidFill>
            <a:srgbClr val="FFFFFF"/>
          </a:solidFill>
          <a:ln w="12700">
            <a:noFill/>
            <a:miter lim="800000"/>
            <a:headEnd type="none" w="sm" len="sm"/>
            <a:tailEnd type="none" w="sm" len="sm"/>
          </a:ln>
        </p:spPr>
        <p:txBody>
          <a:bodyPr/>
          <a:lstStyle/>
          <a:p>
            <a:pPr algn="ctr">
              <a:spcBef>
                <a:spcPct val="50000"/>
              </a:spcBef>
              <a:defRPr/>
            </a:pPr>
            <a:r>
              <a:rPr lang="en-US" b="1">
                <a:solidFill>
                  <a:srgbClr val="000000"/>
                </a:solidFill>
                <a:latin typeface="Times New Roman" charset="0"/>
                <a:ea typeface="+mn-ea"/>
                <a:cs typeface="+mn-cs"/>
              </a:rPr>
              <a:t>305</a:t>
            </a:r>
          </a:p>
        </p:txBody>
      </p:sp>
      <p:grpSp>
        <p:nvGrpSpPr>
          <p:cNvPr id="173062" name="Group 1030"/>
          <p:cNvGrpSpPr>
            <a:grpSpLocks/>
          </p:cNvGrpSpPr>
          <p:nvPr/>
        </p:nvGrpSpPr>
        <p:grpSpPr bwMode="auto">
          <a:xfrm>
            <a:off x="152400" y="1143000"/>
            <a:ext cx="8839200" cy="5562600"/>
            <a:chOff x="-4" y="-4"/>
            <a:chExt cx="3620" cy="3922"/>
          </a:xfrm>
        </p:grpSpPr>
        <p:grpSp>
          <p:nvGrpSpPr>
            <p:cNvPr id="173063" name="Group 1031"/>
            <p:cNvGrpSpPr>
              <a:grpSpLocks/>
            </p:cNvGrpSpPr>
            <p:nvPr/>
          </p:nvGrpSpPr>
          <p:grpSpPr bwMode="auto">
            <a:xfrm>
              <a:off x="0" y="0"/>
              <a:ext cx="3612" cy="3914"/>
              <a:chOff x="0" y="0"/>
              <a:chExt cx="3612" cy="3914"/>
            </a:xfrm>
          </p:grpSpPr>
          <p:grpSp>
            <p:nvGrpSpPr>
              <p:cNvPr id="173065" name="Group 1032"/>
              <p:cNvGrpSpPr>
                <a:grpSpLocks/>
              </p:cNvGrpSpPr>
              <p:nvPr/>
            </p:nvGrpSpPr>
            <p:grpSpPr bwMode="auto">
              <a:xfrm>
                <a:off x="0" y="0"/>
                <a:ext cx="1806" cy="403"/>
                <a:chOff x="0" y="0"/>
                <a:chExt cx="1806" cy="403"/>
              </a:xfrm>
            </p:grpSpPr>
            <p:sp>
              <p:nvSpPr>
                <p:cNvPr id="117815" name="Rectangle 1033"/>
                <p:cNvSpPr>
                  <a:spLocks noChangeArrowheads="1"/>
                </p:cNvSpPr>
                <p:nvPr/>
              </p:nvSpPr>
              <p:spPr bwMode="auto">
                <a:xfrm>
                  <a:off x="0" y="0"/>
                  <a:ext cx="1806" cy="403"/>
                </a:xfrm>
                <a:prstGeom prst="rect">
                  <a:avLst/>
                </a:prstGeom>
                <a:noFill/>
                <a:ln w="12700">
                  <a:solidFill>
                    <a:srgbClr val="FFFFFF"/>
                  </a:solidFill>
                  <a:miter lim="800000"/>
                  <a:headEnd type="none" w="sm" len="sm"/>
                  <a:tailEnd type="none" w="sm" len="sm"/>
                </a:ln>
              </p:spPr>
              <p:txBody>
                <a:bodyPr tIns="0" bIns="0" anchor="ctr" anchorCtr="1"/>
                <a:lstStyle/>
                <a:p>
                  <a:pPr algn="ctr" eaLnBrk="1" hangingPunct="1">
                    <a:defRPr/>
                  </a:pPr>
                  <a:r>
                    <a:rPr lang="en-US" sz="2800" b="1">
                      <a:solidFill>
                        <a:srgbClr val="FFFFFF"/>
                      </a:solidFill>
                      <a:latin typeface="Arial Narrow" pitchFamily="-108" charset="0"/>
                      <a:ea typeface="+mn-ea"/>
                      <a:cs typeface="+mn-cs"/>
                    </a:rPr>
                    <a:t>Problems</a:t>
                  </a:r>
                </a:p>
              </p:txBody>
            </p:sp>
            <p:sp>
              <p:nvSpPr>
                <p:cNvPr id="117816" name="Rectangle 1034"/>
                <p:cNvSpPr>
                  <a:spLocks noChangeArrowheads="1"/>
                </p:cNvSpPr>
                <p:nvPr/>
              </p:nvSpPr>
              <p:spPr bwMode="auto">
                <a:xfrm>
                  <a:off x="0" y="0"/>
                  <a:ext cx="1806" cy="403"/>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3066" name="Group 1035"/>
              <p:cNvGrpSpPr>
                <a:grpSpLocks/>
              </p:cNvGrpSpPr>
              <p:nvPr/>
            </p:nvGrpSpPr>
            <p:grpSpPr bwMode="auto">
              <a:xfrm>
                <a:off x="1806" y="0"/>
                <a:ext cx="1806" cy="403"/>
                <a:chOff x="1806" y="0"/>
                <a:chExt cx="1806" cy="403"/>
              </a:xfrm>
            </p:grpSpPr>
            <p:sp>
              <p:nvSpPr>
                <p:cNvPr id="117813" name="Rectangle 1036"/>
                <p:cNvSpPr>
                  <a:spLocks noChangeArrowheads="1"/>
                </p:cNvSpPr>
                <p:nvPr/>
              </p:nvSpPr>
              <p:spPr bwMode="auto">
                <a:xfrm>
                  <a:off x="1806" y="0"/>
                  <a:ext cx="1806" cy="403"/>
                </a:xfrm>
                <a:prstGeom prst="rect">
                  <a:avLst/>
                </a:prstGeom>
                <a:noFill/>
                <a:ln w="12700">
                  <a:solidFill>
                    <a:srgbClr val="FFFFFF"/>
                  </a:solidFill>
                  <a:miter lim="800000"/>
                  <a:headEnd type="none" w="sm" len="sm"/>
                  <a:tailEnd type="none" w="sm" len="sm"/>
                </a:ln>
              </p:spPr>
              <p:txBody>
                <a:bodyPr tIns="0" bIns="0" anchor="ctr" anchorCtr="1"/>
                <a:lstStyle/>
                <a:p>
                  <a:pPr algn="ctr" eaLnBrk="1" hangingPunct="1">
                    <a:defRPr/>
                  </a:pPr>
                  <a:r>
                    <a:rPr lang="en-US" sz="2800" b="1">
                      <a:solidFill>
                        <a:srgbClr val="FFFFFF"/>
                      </a:solidFill>
                      <a:latin typeface="Arial Narrow" pitchFamily="-108" charset="0"/>
                      <a:ea typeface="+mn-ea"/>
                      <a:cs typeface="+mn-cs"/>
                    </a:rPr>
                    <a:t>Responses</a:t>
                  </a:r>
                </a:p>
              </p:txBody>
            </p:sp>
            <p:sp>
              <p:nvSpPr>
                <p:cNvPr id="117814" name="Rectangle 1037"/>
                <p:cNvSpPr>
                  <a:spLocks noChangeArrowheads="1"/>
                </p:cNvSpPr>
                <p:nvPr/>
              </p:nvSpPr>
              <p:spPr bwMode="auto">
                <a:xfrm>
                  <a:off x="1806" y="0"/>
                  <a:ext cx="1806" cy="403"/>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3067" name="Group 1038"/>
              <p:cNvGrpSpPr>
                <a:grpSpLocks/>
              </p:cNvGrpSpPr>
              <p:nvPr/>
            </p:nvGrpSpPr>
            <p:grpSpPr bwMode="auto">
              <a:xfrm>
                <a:off x="0" y="403"/>
                <a:ext cx="1806" cy="518"/>
                <a:chOff x="0" y="403"/>
                <a:chExt cx="1806" cy="518"/>
              </a:xfrm>
            </p:grpSpPr>
            <p:sp>
              <p:nvSpPr>
                <p:cNvPr id="173107" name="Rectangle 1039"/>
                <p:cNvSpPr>
                  <a:spLocks noChangeArrowheads="1"/>
                </p:cNvSpPr>
                <p:nvPr/>
              </p:nvSpPr>
              <p:spPr bwMode="auto">
                <a:xfrm>
                  <a:off x="0" y="403"/>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b="1">
                      <a:solidFill>
                        <a:srgbClr val="FFFFFF"/>
                      </a:solidFill>
                      <a:latin typeface="Arial Narrow" charset="0"/>
                      <a:cs typeface="Times New Roman" charset="0"/>
                    </a:rPr>
                    <a:t>Plot to assassinate (or at least harm) Nehemiah (6:1-2)</a:t>
                  </a:r>
                  <a:endParaRPr lang="en-US" b="1">
                    <a:solidFill>
                      <a:srgbClr val="FFFFFF"/>
                    </a:solidFill>
                    <a:latin typeface="Arial Narrow" charset="0"/>
                  </a:endParaRPr>
                </a:p>
              </p:txBody>
            </p:sp>
            <p:sp>
              <p:nvSpPr>
                <p:cNvPr id="117812" name="Rectangle 1040"/>
                <p:cNvSpPr>
                  <a:spLocks noChangeArrowheads="1"/>
                </p:cNvSpPr>
                <p:nvPr/>
              </p:nvSpPr>
              <p:spPr bwMode="auto">
                <a:xfrm>
                  <a:off x="0" y="403"/>
                  <a:ext cx="1806" cy="518"/>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3068" name="Group 1041"/>
              <p:cNvGrpSpPr>
                <a:grpSpLocks/>
              </p:cNvGrpSpPr>
              <p:nvPr/>
            </p:nvGrpSpPr>
            <p:grpSpPr bwMode="auto">
              <a:xfrm>
                <a:off x="1806" y="403"/>
                <a:ext cx="1806" cy="518"/>
                <a:chOff x="1806" y="403"/>
                <a:chExt cx="1806" cy="518"/>
              </a:xfrm>
            </p:grpSpPr>
            <p:sp>
              <p:nvSpPr>
                <p:cNvPr id="173105" name="Rectangle 1042"/>
                <p:cNvSpPr>
                  <a:spLocks noChangeArrowheads="1"/>
                </p:cNvSpPr>
                <p:nvPr/>
              </p:nvSpPr>
              <p:spPr bwMode="auto">
                <a:xfrm>
                  <a:off x="1806" y="403"/>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b="1">
                      <a:solidFill>
                        <a:srgbClr val="FFFFFF"/>
                      </a:solidFill>
                      <a:latin typeface="Arial Narrow" charset="0"/>
                      <a:cs typeface="Times New Roman" charset="0"/>
                    </a:rPr>
                    <a:t>Refusal to cooperate (6:3)</a:t>
                  </a:r>
                  <a:endParaRPr lang="en-US" b="1">
                    <a:solidFill>
                      <a:srgbClr val="FFFFFF"/>
                    </a:solidFill>
                    <a:latin typeface="Arial Narrow" charset="0"/>
                  </a:endParaRPr>
                </a:p>
              </p:txBody>
            </p:sp>
            <p:sp>
              <p:nvSpPr>
                <p:cNvPr id="117810" name="Rectangle 1043"/>
                <p:cNvSpPr>
                  <a:spLocks noChangeArrowheads="1"/>
                </p:cNvSpPr>
                <p:nvPr/>
              </p:nvSpPr>
              <p:spPr bwMode="auto">
                <a:xfrm>
                  <a:off x="1806" y="403"/>
                  <a:ext cx="1806" cy="518"/>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3069" name="Group 1044"/>
              <p:cNvGrpSpPr>
                <a:grpSpLocks/>
              </p:cNvGrpSpPr>
              <p:nvPr/>
            </p:nvGrpSpPr>
            <p:grpSpPr bwMode="auto">
              <a:xfrm>
                <a:off x="0" y="921"/>
                <a:ext cx="1806" cy="403"/>
                <a:chOff x="0" y="921"/>
                <a:chExt cx="1806" cy="403"/>
              </a:xfrm>
            </p:grpSpPr>
            <p:sp>
              <p:nvSpPr>
                <p:cNvPr id="173103" name="Rectangle 1045"/>
                <p:cNvSpPr>
                  <a:spLocks noChangeArrowheads="1"/>
                </p:cNvSpPr>
                <p:nvPr/>
              </p:nvSpPr>
              <p:spPr bwMode="auto">
                <a:xfrm>
                  <a:off x="0" y="923"/>
                  <a:ext cx="1806" cy="403"/>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b="1">
                      <a:solidFill>
                        <a:srgbClr val="FFFFFF"/>
                      </a:solidFill>
                      <a:latin typeface="Arial Narrow" charset="0"/>
                      <a:cs typeface="Times New Roman" charset="0"/>
                    </a:rPr>
                    <a:t>Slander against Nehemiah (6:5-7)</a:t>
                  </a:r>
                  <a:endParaRPr lang="en-US" b="1">
                    <a:solidFill>
                      <a:srgbClr val="FFFFFF"/>
                    </a:solidFill>
                    <a:latin typeface="Arial Narrow" charset="0"/>
                  </a:endParaRPr>
                </a:p>
              </p:txBody>
            </p:sp>
            <p:sp>
              <p:nvSpPr>
                <p:cNvPr id="117808" name="Rectangle 1046"/>
                <p:cNvSpPr>
                  <a:spLocks noChangeArrowheads="1"/>
                </p:cNvSpPr>
                <p:nvPr/>
              </p:nvSpPr>
              <p:spPr bwMode="auto">
                <a:xfrm>
                  <a:off x="0" y="926"/>
                  <a:ext cx="1806" cy="403"/>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3070" name="Group 1047"/>
              <p:cNvGrpSpPr>
                <a:grpSpLocks/>
              </p:cNvGrpSpPr>
              <p:nvPr/>
            </p:nvGrpSpPr>
            <p:grpSpPr bwMode="auto">
              <a:xfrm>
                <a:off x="1806" y="921"/>
                <a:ext cx="1806" cy="403"/>
                <a:chOff x="1806" y="921"/>
                <a:chExt cx="1806" cy="403"/>
              </a:xfrm>
            </p:grpSpPr>
            <p:sp>
              <p:nvSpPr>
                <p:cNvPr id="173101" name="Rectangle 1048"/>
                <p:cNvSpPr>
                  <a:spLocks noChangeArrowheads="1"/>
                </p:cNvSpPr>
                <p:nvPr/>
              </p:nvSpPr>
              <p:spPr bwMode="auto">
                <a:xfrm>
                  <a:off x="1806" y="923"/>
                  <a:ext cx="1806" cy="403"/>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b="1">
                      <a:solidFill>
                        <a:srgbClr val="FFFFFF"/>
                      </a:solidFill>
                      <a:latin typeface="Arial Narrow" charset="0"/>
                      <a:cs typeface="Times New Roman" charset="0"/>
                    </a:rPr>
                    <a:t>Denial (6:8) &amp; prayer (6:9)</a:t>
                  </a:r>
                  <a:endParaRPr lang="en-US" b="1">
                    <a:solidFill>
                      <a:srgbClr val="FFFFFF"/>
                    </a:solidFill>
                    <a:latin typeface="Arial Narrow" charset="0"/>
                  </a:endParaRPr>
                </a:p>
              </p:txBody>
            </p:sp>
            <p:sp>
              <p:nvSpPr>
                <p:cNvPr id="117806" name="Rectangle 1049"/>
                <p:cNvSpPr>
                  <a:spLocks noChangeArrowheads="1"/>
                </p:cNvSpPr>
                <p:nvPr/>
              </p:nvSpPr>
              <p:spPr bwMode="auto">
                <a:xfrm>
                  <a:off x="1806" y="926"/>
                  <a:ext cx="1806" cy="403"/>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3071" name="Group 1050"/>
              <p:cNvGrpSpPr>
                <a:grpSpLocks/>
              </p:cNvGrpSpPr>
              <p:nvPr/>
            </p:nvGrpSpPr>
            <p:grpSpPr bwMode="auto">
              <a:xfrm>
                <a:off x="0" y="1324"/>
                <a:ext cx="1806" cy="518"/>
                <a:chOff x="0" y="1324"/>
                <a:chExt cx="1806" cy="518"/>
              </a:xfrm>
            </p:grpSpPr>
            <p:sp>
              <p:nvSpPr>
                <p:cNvPr id="173099" name="Rectangle 1051"/>
                <p:cNvSpPr>
                  <a:spLocks noChangeArrowheads="1"/>
                </p:cNvSpPr>
                <p:nvPr/>
              </p:nvSpPr>
              <p:spPr bwMode="auto">
                <a:xfrm>
                  <a:off x="0" y="1326"/>
                  <a:ext cx="1806" cy="516"/>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b="1">
                      <a:solidFill>
                        <a:srgbClr val="FFFFFF"/>
                      </a:solidFill>
                      <a:latin typeface="Arial Narrow" charset="0"/>
                      <a:cs typeface="Times New Roman" charset="0"/>
                    </a:rPr>
                    <a:t>Plot to discredit Nehemiah (6:13)</a:t>
                  </a:r>
                  <a:endParaRPr lang="en-US" b="1">
                    <a:solidFill>
                      <a:srgbClr val="FFFFFF"/>
                    </a:solidFill>
                    <a:latin typeface="Arial Narrow" charset="0"/>
                  </a:endParaRPr>
                </a:p>
              </p:txBody>
            </p:sp>
            <p:sp>
              <p:nvSpPr>
                <p:cNvPr id="117804" name="Rectangle 1052"/>
                <p:cNvSpPr>
                  <a:spLocks noChangeArrowheads="1"/>
                </p:cNvSpPr>
                <p:nvPr/>
              </p:nvSpPr>
              <p:spPr bwMode="auto">
                <a:xfrm>
                  <a:off x="0" y="1329"/>
                  <a:ext cx="1806" cy="513"/>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3072" name="Group 1053"/>
              <p:cNvGrpSpPr>
                <a:grpSpLocks/>
              </p:cNvGrpSpPr>
              <p:nvPr/>
            </p:nvGrpSpPr>
            <p:grpSpPr bwMode="auto">
              <a:xfrm>
                <a:off x="1806" y="1324"/>
                <a:ext cx="1806" cy="518"/>
                <a:chOff x="1806" y="1324"/>
                <a:chExt cx="1806" cy="518"/>
              </a:xfrm>
            </p:grpSpPr>
            <p:sp>
              <p:nvSpPr>
                <p:cNvPr id="173097" name="Rectangle 1054"/>
                <p:cNvSpPr>
                  <a:spLocks noChangeArrowheads="1"/>
                </p:cNvSpPr>
                <p:nvPr/>
              </p:nvSpPr>
              <p:spPr bwMode="auto">
                <a:xfrm>
                  <a:off x="1806" y="1326"/>
                  <a:ext cx="1806" cy="516"/>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b="1">
                      <a:solidFill>
                        <a:srgbClr val="FFFFFF"/>
                      </a:solidFill>
                      <a:latin typeface="Arial Narrow" charset="0"/>
                      <a:cs typeface="Times New Roman" charset="0"/>
                    </a:rPr>
                    <a:t>Refusal to cooperate (6:11-13) &amp; prayer (6:14)</a:t>
                  </a:r>
                  <a:endParaRPr lang="en-US" b="1">
                    <a:solidFill>
                      <a:srgbClr val="FFFFFF"/>
                    </a:solidFill>
                    <a:latin typeface="Arial Narrow" charset="0"/>
                  </a:endParaRPr>
                </a:p>
              </p:txBody>
            </p:sp>
            <p:sp>
              <p:nvSpPr>
                <p:cNvPr id="117802" name="Rectangle 1055"/>
                <p:cNvSpPr>
                  <a:spLocks noChangeArrowheads="1"/>
                </p:cNvSpPr>
                <p:nvPr/>
              </p:nvSpPr>
              <p:spPr bwMode="auto">
                <a:xfrm>
                  <a:off x="1806" y="1329"/>
                  <a:ext cx="1806" cy="513"/>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3073" name="Group 1056"/>
              <p:cNvGrpSpPr>
                <a:grpSpLocks/>
              </p:cNvGrpSpPr>
              <p:nvPr/>
            </p:nvGrpSpPr>
            <p:grpSpPr bwMode="auto">
              <a:xfrm>
                <a:off x="0" y="1842"/>
                <a:ext cx="1806" cy="518"/>
                <a:chOff x="0" y="1842"/>
                <a:chExt cx="1806" cy="518"/>
              </a:xfrm>
            </p:grpSpPr>
            <p:sp>
              <p:nvSpPr>
                <p:cNvPr id="173095" name="Rectangle 1057"/>
                <p:cNvSpPr>
                  <a:spLocks noChangeArrowheads="1"/>
                </p:cNvSpPr>
                <p:nvPr/>
              </p:nvSpPr>
              <p:spPr bwMode="auto">
                <a:xfrm>
                  <a:off x="0" y="1842"/>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b="1">
                      <a:solidFill>
                        <a:srgbClr val="FFFFFF"/>
                      </a:solidFill>
                      <a:latin typeface="Arial Narrow" charset="0"/>
                      <a:cs typeface="Times New Roman" charset="0"/>
                    </a:rPr>
                    <a:t>Tobiah moved into a temple storeroom (13:4-7)</a:t>
                  </a:r>
                  <a:endParaRPr lang="en-US" b="1">
                    <a:solidFill>
                      <a:srgbClr val="FFFFFF"/>
                    </a:solidFill>
                    <a:latin typeface="Arial Narrow" charset="0"/>
                  </a:endParaRPr>
                </a:p>
              </p:txBody>
            </p:sp>
            <p:sp>
              <p:nvSpPr>
                <p:cNvPr id="117800" name="Rectangle 1058"/>
                <p:cNvSpPr>
                  <a:spLocks noChangeArrowheads="1"/>
                </p:cNvSpPr>
                <p:nvPr/>
              </p:nvSpPr>
              <p:spPr bwMode="auto">
                <a:xfrm>
                  <a:off x="0" y="1842"/>
                  <a:ext cx="1806" cy="518"/>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3074" name="Group 1059"/>
              <p:cNvGrpSpPr>
                <a:grpSpLocks/>
              </p:cNvGrpSpPr>
              <p:nvPr/>
            </p:nvGrpSpPr>
            <p:grpSpPr bwMode="auto">
              <a:xfrm>
                <a:off x="1806" y="1842"/>
                <a:ext cx="1806" cy="518"/>
                <a:chOff x="1806" y="1842"/>
                <a:chExt cx="1806" cy="518"/>
              </a:xfrm>
            </p:grpSpPr>
            <p:sp>
              <p:nvSpPr>
                <p:cNvPr id="173093" name="Rectangle 1060"/>
                <p:cNvSpPr>
                  <a:spLocks noChangeArrowheads="1"/>
                </p:cNvSpPr>
                <p:nvPr/>
              </p:nvSpPr>
              <p:spPr bwMode="auto">
                <a:xfrm>
                  <a:off x="1806" y="1842"/>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b="1">
                      <a:solidFill>
                        <a:srgbClr val="FFFFFF"/>
                      </a:solidFill>
                      <a:latin typeface="Arial Narrow" charset="0"/>
                      <a:cs typeface="Times New Roman" charset="0"/>
                    </a:rPr>
                    <a:t>Tossing out Tobiah</a:t>
                  </a:r>
                  <a:r>
                    <a:rPr lang="uk-UA" b="1">
                      <a:solidFill>
                        <a:srgbClr val="FFFFFF"/>
                      </a:solidFill>
                      <a:latin typeface="Arial Narrow" charset="0"/>
                      <a:cs typeface="Times New Roman" charset="0"/>
                    </a:rPr>
                    <a:t>'</a:t>
                  </a:r>
                  <a:r>
                    <a:rPr lang="en-US" b="1">
                      <a:solidFill>
                        <a:srgbClr val="FFFFFF"/>
                      </a:solidFill>
                      <a:latin typeface="Arial Narrow" charset="0"/>
                      <a:cs typeface="Times New Roman" charset="0"/>
                    </a:rPr>
                    <a:t>s furniture (13:8)</a:t>
                  </a:r>
                  <a:endParaRPr lang="en-US" b="1">
                    <a:solidFill>
                      <a:srgbClr val="FFFFFF"/>
                    </a:solidFill>
                    <a:latin typeface="Arial Narrow" charset="0"/>
                  </a:endParaRPr>
                </a:p>
              </p:txBody>
            </p:sp>
            <p:sp>
              <p:nvSpPr>
                <p:cNvPr id="117798" name="Rectangle 1061"/>
                <p:cNvSpPr>
                  <a:spLocks noChangeArrowheads="1"/>
                </p:cNvSpPr>
                <p:nvPr/>
              </p:nvSpPr>
              <p:spPr bwMode="auto">
                <a:xfrm>
                  <a:off x="1806" y="1842"/>
                  <a:ext cx="1806" cy="518"/>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3075" name="Group 1062"/>
              <p:cNvGrpSpPr>
                <a:grpSpLocks/>
              </p:cNvGrpSpPr>
              <p:nvPr/>
            </p:nvGrpSpPr>
            <p:grpSpPr bwMode="auto">
              <a:xfrm>
                <a:off x="0" y="2360"/>
                <a:ext cx="1806" cy="518"/>
                <a:chOff x="0" y="2360"/>
                <a:chExt cx="1806" cy="518"/>
              </a:xfrm>
            </p:grpSpPr>
            <p:sp>
              <p:nvSpPr>
                <p:cNvPr id="173091" name="Rectangle 1063"/>
                <p:cNvSpPr>
                  <a:spLocks noChangeArrowheads="1"/>
                </p:cNvSpPr>
                <p:nvPr/>
              </p:nvSpPr>
              <p:spPr bwMode="auto">
                <a:xfrm>
                  <a:off x="0" y="2360"/>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b="1">
                      <a:solidFill>
                        <a:srgbClr val="FFFFFF"/>
                      </a:solidFill>
                      <a:latin typeface="Arial Narrow" charset="0"/>
                      <a:cs typeface="Times New Roman" charset="0"/>
                    </a:rPr>
                    <a:t>Neglect of temple tithes &amp; </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offerings (13:10)</a:t>
                  </a:r>
                  <a:endParaRPr lang="en-US" b="1">
                    <a:solidFill>
                      <a:srgbClr val="FFFFFF"/>
                    </a:solidFill>
                    <a:latin typeface="Arial Narrow" charset="0"/>
                  </a:endParaRPr>
                </a:p>
              </p:txBody>
            </p:sp>
            <p:sp>
              <p:nvSpPr>
                <p:cNvPr id="117796" name="Rectangle 1064"/>
                <p:cNvSpPr>
                  <a:spLocks noChangeArrowheads="1"/>
                </p:cNvSpPr>
                <p:nvPr/>
              </p:nvSpPr>
              <p:spPr bwMode="auto">
                <a:xfrm>
                  <a:off x="0" y="2360"/>
                  <a:ext cx="1806" cy="518"/>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3076" name="Group 1065"/>
              <p:cNvGrpSpPr>
                <a:grpSpLocks/>
              </p:cNvGrpSpPr>
              <p:nvPr/>
            </p:nvGrpSpPr>
            <p:grpSpPr bwMode="auto">
              <a:xfrm>
                <a:off x="1806" y="2360"/>
                <a:ext cx="1806" cy="518"/>
                <a:chOff x="1806" y="2360"/>
                <a:chExt cx="1806" cy="518"/>
              </a:xfrm>
            </p:grpSpPr>
            <p:sp>
              <p:nvSpPr>
                <p:cNvPr id="173089" name="Rectangle 1066"/>
                <p:cNvSpPr>
                  <a:spLocks noChangeArrowheads="1"/>
                </p:cNvSpPr>
                <p:nvPr/>
              </p:nvSpPr>
              <p:spPr bwMode="auto">
                <a:xfrm>
                  <a:off x="1806" y="2360"/>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sz="2100" b="1">
                      <a:solidFill>
                        <a:srgbClr val="FFFFFF"/>
                      </a:solidFill>
                      <a:latin typeface="Arial Narrow" charset="0"/>
                      <a:cs typeface="Times New Roman" charset="0"/>
                    </a:rPr>
                    <a:t>Rebuke (13:11a), stationing the Levites at their posts (13:11b), &amp; prayer (13:14)</a:t>
                  </a:r>
                  <a:endParaRPr lang="en-US" sz="2100" b="1">
                    <a:solidFill>
                      <a:srgbClr val="FFFFFF"/>
                    </a:solidFill>
                    <a:latin typeface="Arial Narrow" charset="0"/>
                  </a:endParaRPr>
                </a:p>
              </p:txBody>
            </p:sp>
            <p:sp>
              <p:nvSpPr>
                <p:cNvPr id="117794" name="Rectangle 1067"/>
                <p:cNvSpPr>
                  <a:spLocks noChangeArrowheads="1"/>
                </p:cNvSpPr>
                <p:nvPr/>
              </p:nvSpPr>
              <p:spPr bwMode="auto">
                <a:xfrm>
                  <a:off x="1806" y="2360"/>
                  <a:ext cx="1806" cy="518"/>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3077" name="Group 1068"/>
              <p:cNvGrpSpPr>
                <a:grpSpLocks/>
              </p:cNvGrpSpPr>
              <p:nvPr/>
            </p:nvGrpSpPr>
            <p:grpSpPr bwMode="auto">
              <a:xfrm>
                <a:off x="0" y="2878"/>
                <a:ext cx="1806" cy="518"/>
                <a:chOff x="0" y="2878"/>
                <a:chExt cx="1806" cy="518"/>
              </a:xfrm>
            </p:grpSpPr>
            <p:sp>
              <p:nvSpPr>
                <p:cNvPr id="173087" name="Rectangle 1069"/>
                <p:cNvSpPr>
                  <a:spLocks noChangeArrowheads="1"/>
                </p:cNvSpPr>
                <p:nvPr/>
              </p:nvSpPr>
              <p:spPr bwMode="auto">
                <a:xfrm>
                  <a:off x="0" y="2878"/>
                  <a:ext cx="1806" cy="516"/>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b="1">
                      <a:solidFill>
                        <a:srgbClr val="FFFFFF"/>
                      </a:solidFill>
                      <a:latin typeface="Arial Narrow" charset="0"/>
                      <a:cs typeface="Times New Roman" charset="0"/>
                    </a:rPr>
                    <a:t>Violation of the Sabbath by business activities (13:15-16)</a:t>
                  </a:r>
                  <a:endParaRPr lang="en-US" b="1">
                    <a:solidFill>
                      <a:srgbClr val="FFFFFF"/>
                    </a:solidFill>
                    <a:latin typeface="Arial Narrow" charset="0"/>
                  </a:endParaRPr>
                </a:p>
              </p:txBody>
            </p:sp>
            <p:sp>
              <p:nvSpPr>
                <p:cNvPr id="117792" name="Rectangle 1070"/>
                <p:cNvSpPr>
                  <a:spLocks noChangeArrowheads="1"/>
                </p:cNvSpPr>
                <p:nvPr/>
              </p:nvSpPr>
              <p:spPr bwMode="auto">
                <a:xfrm>
                  <a:off x="0" y="2878"/>
                  <a:ext cx="1806" cy="513"/>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3078" name="Group 1071"/>
              <p:cNvGrpSpPr>
                <a:grpSpLocks/>
              </p:cNvGrpSpPr>
              <p:nvPr/>
            </p:nvGrpSpPr>
            <p:grpSpPr bwMode="auto">
              <a:xfrm>
                <a:off x="1806" y="2878"/>
                <a:ext cx="1806" cy="518"/>
                <a:chOff x="1806" y="2878"/>
                <a:chExt cx="1806" cy="518"/>
              </a:xfrm>
            </p:grpSpPr>
            <p:sp>
              <p:nvSpPr>
                <p:cNvPr id="173085" name="Rectangle 1072"/>
                <p:cNvSpPr>
                  <a:spLocks noChangeArrowheads="1"/>
                </p:cNvSpPr>
                <p:nvPr/>
              </p:nvSpPr>
              <p:spPr bwMode="auto">
                <a:xfrm>
                  <a:off x="1806" y="2878"/>
                  <a:ext cx="1806" cy="516"/>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b="1">
                      <a:solidFill>
                        <a:srgbClr val="FFFFFF"/>
                      </a:solidFill>
                      <a:latin typeface="Arial Narrow" charset="0"/>
                      <a:cs typeface="Times New Roman" charset="0"/>
                    </a:rPr>
                    <a:t>Rebuke (13:17-18), posting of guards (13:19), &amp; prayer (13:22)</a:t>
                  </a:r>
                  <a:endParaRPr lang="en-US" b="1">
                    <a:solidFill>
                      <a:srgbClr val="FFFFFF"/>
                    </a:solidFill>
                    <a:latin typeface="Arial Narrow" charset="0"/>
                  </a:endParaRPr>
                </a:p>
              </p:txBody>
            </p:sp>
            <p:sp>
              <p:nvSpPr>
                <p:cNvPr id="117790" name="Rectangle 1073"/>
                <p:cNvSpPr>
                  <a:spLocks noChangeArrowheads="1"/>
                </p:cNvSpPr>
                <p:nvPr/>
              </p:nvSpPr>
              <p:spPr bwMode="auto">
                <a:xfrm>
                  <a:off x="1806" y="2878"/>
                  <a:ext cx="1806" cy="513"/>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3079" name="Group 1074"/>
              <p:cNvGrpSpPr>
                <a:grpSpLocks/>
              </p:cNvGrpSpPr>
              <p:nvPr/>
            </p:nvGrpSpPr>
            <p:grpSpPr bwMode="auto">
              <a:xfrm>
                <a:off x="0" y="3396"/>
                <a:ext cx="1806" cy="518"/>
                <a:chOff x="0" y="3396"/>
                <a:chExt cx="1806" cy="518"/>
              </a:xfrm>
            </p:grpSpPr>
            <p:sp>
              <p:nvSpPr>
                <p:cNvPr id="173083" name="Rectangle 1075"/>
                <p:cNvSpPr>
                  <a:spLocks noChangeArrowheads="1"/>
                </p:cNvSpPr>
                <p:nvPr/>
              </p:nvSpPr>
              <p:spPr bwMode="auto">
                <a:xfrm>
                  <a:off x="0" y="3394"/>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b="1">
                      <a:solidFill>
                        <a:srgbClr val="FFFFFF"/>
                      </a:solidFill>
                      <a:latin typeface="Arial Narrow" charset="0"/>
                      <a:cs typeface="Times New Roman" charset="0"/>
                    </a:rPr>
                    <a:t>Mixed marriages (13:23-24)</a:t>
                  </a:r>
                  <a:endParaRPr lang="en-US" b="1">
                    <a:solidFill>
                      <a:srgbClr val="FFFFFF"/>
                    </a:solidFill>
                    <a:latin typeface="Arial Narrow" charset="0"/>
                  </a:endParaRPr>
                </a:p>
              </p:txBody>
            </p:sp>
            <p:sp>
              <p:nvSpPr>
                <p:cNvPr id="117788" name="Rectangle 1076"/>
                <p:cNvSpPr>
                  <a:spLocks noChangeArrowheads="1"/>
                </p:cNvSpPr>
                <p:nvPr/>
              </p:nvSpPr>
              <p:spPr bwMode="auto">
                <a:xfrm>
                  <a:off x="0" y="3391"/>
                  <a:ext cx="1806" cy="518"/>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nvGrpSpPr>
              <p:cNvPr id="173080" name="Group 1077"/>
              <p:cNvGrpSpPr>
                <a:grpSpLocks/>
              </p:cNvGrpSpPr>
              <p:nvPr/>
            </p:nvGrpSpPr>
            <p:grpSpPr bwMode="auto">
              <a:xfrm>
                <a:off x="1806" y="3396"/>
                <a:ext cx="1806" cy="518"/>
                <a:chOff x="1806" y="3396"/>
                <a:chExt cx="1806" cy="518"/>
              </a:xfrm>
            </p:grpSpPr>
            <p:sp>
              <p:nvSpPr>
                <p:cNvPr id="173081" name="Rectangle 1078"/>
                <p:cNvSpPr>
                  <a:spLocks noChangeArrowheads="1"/>
                </p:cNvSpPr>
                <p:nvPr/>
              </p:nvSpPr>
              <p:spPr bwMode="auto">
                <a:xfrm>
                  <a:off x="1806" y="3394"/>
                  <a:ext cx="1806" cy="518"/>
                </a:xfrm>
                <a:prstGeom prst="rect">
                  <a:avLst/>
                </a:prstGeom>
                <a:noFill/>
                <a:ln w="12700">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tIns="0" anchor="ctr" anchorCtr="1"/>
                <a:lstStyle/>
                <a:p>
                  <a:pPr eaLnBrk="1" hangingPunct="1"/>
                  <a:r>
                    <a:rPr lang="en-US" sz="2200" b="1">
                      <a:solidFill>
                        <a:srgbClr val="FFFFFF"/>
                      </a:solidFill>
                      <a:latin typeface="Arial Narrow" charset="0"/>
                      <a:cs typeface="Times New Roman" charset="0"/>
                    </a:rPr>
                    <a:t>Rebuke (13:25-27), removal of a guilty priest (13:28), &amp; prayer (13:29)</a:t>
                  </a:r>
                  <a:endParaRPr lang="en-US" sz="2200" b="1">
                    <a:solidFill>
                      <a:srgbClr val="FFFFFF"/>
                    </a:solidFill>
                    <a:latin typeface="Arial Narrow" charset="0"/>
                  </a:endParaRPr>
                </a:p>
              </p:txBody>
            </p:sp>
            <p:sp>
              <p:nvSpPr>
                <p:cNvPr id="117786" name="Rectangle 1079"/>
                <p:cNvSpPr>
                  <a:spLocks noChangeArrowheads="1"/>
                </p:cNvSpPr>
                <p:nvPr/>
              </p:nvSpPr>
              <p:spPr bwMode="auto">
                <a:xfrm>
                  <a:off x="1806" y="3391"/>
                  <a:ext cx="1806" cy="518"/>
                </a:xfrm>
                <a:prstGeom prst="rect">
                  <a:avLst/>
                </a:prstGeom>
                <a:noFill/>
                <a:ln w="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grpSp>
        <p:sp>
          <p:nvSpPr>
            <p:cNvPr id="117768" name="Rectangle 1080"/>
            <p:cNvSpPr>
              <a:spLocks noChangeArrowheads="1"/>
            </p:cNvSpPr>
            <p:nvPr/>
          </p:nvSpPr>
          <p:spPr bwMode="auto">
            <a:xfrm>
              <a:off x="-4" y="-4"/>
              <a:ext cx="3620" cy="3922"/>
            </a:xfrm>
            <a:prstGeom prst="rect">
              <a:avLst/>
            </a:prstGeom>
            <a:noFill/>
            <a:ln w="14287">
              <a:solidFill>
                <a:srgbClr val="FFFFFF"/>
              </a:solidFill>
              <a:miter lim="800000"/>
              <a:headEnd type="none" w="sm" len="sm"/>
              <a:tailEnd type="none" w="sm" len="sm"/>
            </a:ln>
          </p:spPr>
          <p:txBody>
            <a:bodyPr wrap="none" tIns="0" anchor="ctr" anchorCtr="1"/>
            <a:lstStyle/>
            <a:p>
              <a:pPr>
                <a:defRPr/>
              </a:pPr>
              <a:endParaRPr lang="en-US" sz="1800">
                <a:solidFill>
                  <a:srgbClr val="333333"/>
                </a:solidFill>
                <a:latin typeface="Times New Roman" charset="0"/>
                <a:ea typeface="+mn-ea"/>
                <a:cs typeface="+mn-cs"/>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75106" name="Rectangle 1026"/>
          <p:cNvSpPr>
            <a:spLocks noGrp="1" noChangeArrowheads="1"/>
          </p:cNvSpPr>
          <p:nvPr>
            <p:ph type="title"/>
          </p:nvPr>
        </p:nvSpPr>
        <p:spPr>
          <a:xfrm>
            <a:off x="228600" y="0"/>
            <a:ext cx="7772400" cy="609600"/>
          </a:xfrm>
          <a:solidFill>
            <a:schemeClr val="accent1"/>
          </a:solidFill>
          <a:ln>
            <a:solidFill>
              <a:srgbClr val="000000"/>
            </a:solidFill>
            <a:miter lim="800000"/>
            <a:headEnd/>
            <a:tailEnd/>
          </a:ln>
        </p:spPr>
        <p:txBody>
          <a:bodyPr/>
          <a:lstStyle/>
          <a:p>
            <a:r>
              <a:rPr kumimoji="0" lang="en-US" altLang="zh-CN" sz="3200" b="1">
                <a:solidFill>
                  <a:schemeClr val="tx1"/>
                </a:solidFill>
                <a:latin typeface="Arial Black" charset="0"/>
                <a:ea typeface="ＭＳ Ｐゴシック" charset="0"/>
                <a:cs typeface="Times New Roman" charset="0"/>
              </a:rPr>
              <a:t>Nehemiah</a:t>
            </a:r>
            <a:r>
              <a:rPr kumimoji="0" lang="uk-UA" altLang="zh-CN" sz="3200" b="1">
                <a:solidFill>
                  <a:schemeClr val="tx1"/>
                </a:solidFill>
                <a:latin typeface="Arial Black" charset="0"/>
                <a:ea typeface="ＭＳ Ｐゴシック" charset="0"/>
                <a:cs typeface="Times New Roman" charset="0"/>
              </a:rPr>
              <a:t>'</a:t>
            </a:r>
            <a:r>
              <a:rPr kumimoji="0" lang="en-US" altLang="zh-CN" sz="3200" b="1">
                <a:solidFill>
                  <a:schemeClr val="tx1"/>
                </a:solidFill>
                <a:latin typeface="Arial Black" charset="0"/>
                <a:ea typeface="ＭＳ Ｐゴシック" charset="0"/>
                <a:cs typeface="Times New Roman" charset="0"/>
              </a:rPr>
              <a:t>s Leadership</a:t>
            </a:r>
            <a:endParaRPr kumimoji="0" lang="en-US" sz="2000" b="1">
              <a:solidFill>
                <a:schemeClr val="tx1"/>
              </a:solidFill>
              <a:latin typeface="Arial Narrow" charset="0"/>
              <a:ea typeface="ＭＳ Ｐゴシック" charset="0"/>
              <a:cs typeface="Times New Roman" charset="0"/>
            </a:endParaRPr>
          </a:p>
        </p:txBody>
      </p:sp>
      <p:sp>
        <p:nvSpPr>
          <p:cNvPr id="119811" name="Text Box 1027"/>
          <p:cNvSpPr txBox="1">
            <a:spLocks noChangeArrowheads="1"/>
          </p:cNvSpPr>
          <p:nvPr/>
        </p:nvSpPr>
        <p:spPr bwMode="auto">
          <a:xfrm>
            <a:off x="8305800" y="152400"/>
            <a:ext cx="731838" cy="457200"/>
          </a:xfrm>
          <a:prstGeom prst="rect">
            <a:avLst/>
          </a:prstGeom>
          <a:solidFill>
            <a:srgbClr val="FFFFFF"/>
          </a:solidFill>
          <a:ln w="12700">
            <a:noFill/>
            <a:miter lim="800000"/>
            <a:headEnd type="none" w="sm" len="sm"/>
            <a:tailEnd type="none" w="sm" len="sm"/>
          </a:ln>
        </p:spPr>
        <p:txBody>
          <a:bodyPr/>
          <a:lstStyle/>
          <a:p>
            <a:pPr algn="ctr">
              <a:spcBef>
                <a:spcPct val="50000"/>
              </a:spcBef>
              <a:defRPr/>
            </a:pPr>
            <a:r>
              <a:rPr lang="en-US" b="1">
                <a:solidFill>
                  <a:srgbClr val="000000"/>
                </a:solidFill>
                <a:latin typeface="Times New Roman" charset="0"/>
                <a:ea typeface="+mn-ea"/>
                <a:cs typeface="+mn-cs"/>
              </a:rPr>
              <a:t>306</a:t>
            </a:r>
          </a:p>
        </p:txBody>
      </p:sp>
      <p:sp>
        <p:nvSpPr>
          <p:cNvPr id="175108" name="Rectangle 1028"/>
          <p:cNvSpPr>
            <a:spLocks noChangeArrowheads="1"/>
          </p:cNvSpPr>
          <p:nvPr/>
        </p:nvSpPr>
        <p:spPr bwMode="auto">
          <a:xfrm>
            <a:off x="304800" y="2362200"/>
            <a:ext cx="8610600" cy="44196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marL="457200" indent="-457200">
              <a:spcBef>
                <a:spcPct val="20000"/>
              </a:spcBef>
              <a:buClr>
                <a:srgbClr val="578963"/>
              </a:buClr>
              <a:buFont typeface="Monotype Sorts" charset="0"/>
              <a:buNone/>
            </a:pPr>
            <a:r>
              <a:rPr kumimoji="1" lang="en-US" altLang="zh-CN" b="1">
                <a:solidFill>
                  <a:srgbClr val="333333"/>
                </a:solidFill>
                <a:latin typeface="Arial Narrow" charset="0"/>
                <a:cs typeface="Times New Roman" charset="0"/>
              </a:rPr>
              <a:t>1.	He established a reasonable &amp; attainable goal.</a:t>
            </a:r>
          </a:p>
          <a:p>
            <a:pPr marL="457200" indent="-457200">
              <a:spcBef>
                <a:spcPct val="20000"/>
              </a:spcBef>
              <a:buClr>
                <a:srgbClr val="578963"/>
              </a:buClr>
              <a:buFont typeface="Monotype Sorts" charset="0"/>
              <a:buNone/>
            </a:pPr>
            <a:r>
              <a:rPr kumimoji="1" lang="en-US" altLang="zh-CN" b="1">
                <a:solidFill>
                  <a:srgbClr val="333333"/>
                </a:solidFill>
                <a:latin typeface="Arial Narrow" charset="0"/>
                <a:cs typeface="Times New Roman" charset="0"/>
              </a:rPr>
              <a:t>2.	He had a sense of mission.</a:t>
            </a:r>
          </a:p>
          <a:p>
            <a:pPr marL="457200" indent="-457200">
              <a:spcBef>
                <a:spcPct val="20000"/>
              </a:spcBef>
              <a:buClr>
                <a:srgbClr val="578963"/>
              </a:buClr>
              <a:buFont typeface="Monotype Sorts" charset="0"/>
              <a:buNone/>
            </a:pPr>
            <a:r>
              <a:rPr kumimoji="1" lang="en-US" altLang="zh-CN" b="1">
                <a:solidFill>
                  <a:srgbClr val="333333"/>
                </a:solidFill>
                <a:latin typeface="Arial Narrow" charset="0"/>
                <a:cs typeface="Times New Roman" charset="0"/>
              </a:rPr>
              <a:t>3.	He was willing to get involved.</a:t>
            </a:r>
          </a:p>
          <a:p>
            <a:pPr marL="457200" indent="-457200">
              <a:spcBef>
                <a:spcPct val="20000"/>
              </a:spcBef>
              <a:buClr>
                <a:srgbClr val="578963"/>
              </a:buClr>
              <a:buFont typeface="Monotype Sorts" charset="0"/>
              <a:buNone/>
            </a:pPr>
            <a:r>
              <a:rPr kumimoji="1" lang="en-US" altLang="zh-CN" b="1">
                <a:solidFill>
                  <a:srgbClr val="333333"/>
                </a:solidFill>
                <a:latin typeface="Arial Narrow" charset="0"/>
                <a:cs typeface="Times New Roman" charset="0"/>
              </a:rPr>
              <a:t>4.	He rearranged his priorities in order to accomplish his goal.</a:t>
            </a:r>
          </a:p>
          <a:p>
            <a:pPr marL="457200" indent="-457200">
              <a:spcBef>
                <a:spcPct val="20000"/>
              </a:spcBef>
              <a:buClr>
                <a:srgbClr val="578963"/>
              </a:buClr>
              <a:buFont typeface="Monotype Sorts" charset="0"/>
              <a:buNone/>
            </a:pPr>
            <a:r>
              <a:rPr kumimoji="1" lang="en-US" altLang="zh-CN" b="1">
                <a:solidFill>
                  <a:srgbClr val="333333"/>
                </a:solidFill>
                <a:latin typeface="Arial Narrow" charset="0"/>
                <a:cs typeface="Times New Roman" charset="0"/>
              </a:rPr>
              <a:t>5.	He patiently waited for God</a:t>
            </a:r>
            <a:r>
              <a:rPr kumimoji="1" lang="uk-UA" altLang="zh-CN" b="1">
                <a:solidFill>
                  <a:srgbClr val="333333"/>
                </a:solidFill>
                <a:latin typeface="Arial Narrow" charset="0"/>
                <a:cs typeface="Times New Roman" charset="0"/>
              </a:rPr>
              <a:t>'</a:t>
            </a:r>
            <a:r>
              <a:rPr kumimoji="1" lang="en-US" altLang="zh-CN" b="1">
                <a:solidFill>
                  <a:srgbClr val="333333"/>
                </a:solidFill>
                <a:latin typeface="Arial Narrow" charset="0"/>
                <a:cs typeface="Times New Roman" charset="0"/>
              </a:rPr>
              <a:t>s timing.</a:t>
            </a:r>
          </a:p>
          <a:p>
            <a:pPr marL="457200" indent="-457200">
              <a:spcBef>
                <a:spcPct val="20000"/>
              </a:spcBef>
              <a:buClr>
                <a:srgbClr val="578963"/>
              </a:buClr>
              <a:buFont typeface="Monotype Sorts" charset="0"/>
              <a:buNone/>
            </a:pPr>
            <a:r>
              <a:rPr kumimoji="1" lang="en-US" altLang="zh-CN" b="1">
                <a:solidFill>
                  <a:srgbClr val="333333"/>
                </a:solidFill>
                <a:latin typeface="Arial Narrow" charset="0"/>
                <a:cs typeface="Times New Roman" charset="0"/>
              </a:rPr>
              <a:t>6.	He showed respect to his superior.</a:t>
            </a:r>
          </a:p>
          <a:p>
            <a:pPr marL="457200" indent="-457200">
              <a:spcBef>
                <a:spcPct val="20000"/>
              </a:spcBef>
              <a:buClr>
                <a:srgbClr val="578963"/>
              </a:buClr>
              <a:buFont typeface="Monotype Sorts" charset="0"/>
              <a:buNone/>
            </a:pPr>
            <a:r>
              <a:rPr kumimoji="1" lang="en-US" altLang="zh-CN" b="1">
                <a:solidFill>
                  <a:srgbClr val="333333"/>
                </a:solidFill>
                <a:latin typeface="Arial Narrow" charset="0"/>
                <a:cs typeface="Times New Roman" charset="0"/>
              </a:rPr>
              <a:t>7.	He prayed at crucial times.</a:t>
            </a:r>
          </a:p>
          <a:p>
            <a:pPr marL="457200" indent="-457200">
              <a:spcBef>
                <a:spcPct val="20000"/>
              </a:spcBef>
              <a:buClr>
                <a:srgbClr val="578963"/>
              </a:buClr>
              <a:buFont typeface="Monotype Sorts" charset="0"/>
              <a:buNone/>
            </a:pPr>
            <a:r>
              <a:rPr kumimoji="1" lang="en-US" altLang="zh-CN" b="1">
                <a:solidFill>
                  <a:srgbClr val="333333"/>
                </a:solidFill>
                <a:latin typeface="Arial Narrow" charset="0"/>
                <a:cs typeface="Times New Roman" charset="0"/>
              </a:rPr>
              <a:t>8.	He made his request with tact and graciousness.</a:t>
            </a:r>
          </a:p>
          <a:p>
            <a:pPr marL="457200" indent="-457200">
              <a:spcBef>
                <a:spcPct val="20000"/>
              </a:spcBef>
              <a:buClr>
                <a:srgbClr val="578963"/>
              </a:buClr>
              <a:buFont typeface="Monotype Sorts" charset="0"/>
              <a:buNone/>
            </a:pPr>
            <a:r>
              <a:rPr kumimoji="1" lang="en-US" altLang="zh-CN" b="1">
                <a:solidFill>
                  <a:srgbClr val="333333"/>
                </a:solidFill>
                <a:latin typeface="Arial Narrow" charset="0"/>
                <a:cs typeface="Times New Roman" charset="0"/>
              </a:rPr>
              <a:t>9.	He was well prepared and thought of his needs in advance.</a:t>
            </a:r>
          </a:p>
          <a:p>
            <a:pPr marL="457200" indent="-457200">
              <a:spcBef>
                <a:spcPct val="20000"/>
              </a:spcBef>
              <a:buClr>
                <a:srgbClr val="578963"/>
              </a:buClr>
              <a:buFont typeface="Monotype Sorts" charset="0"/>
              <a:buNone/>
            </a:pPr>
            <a:r>
              <a:rPr kumimoji="1" lang="en-US" altLang="zh-CN" b="1">
                <a:solidFill>
                  <a:srgbClr val="333333"/>
                </a:solidFill>
                <a:latin typeface="Arial Narrow" charset="0"/>
                <a:cs typeface="Times New Roman" charset="0"/>
              </a:rPr>
              <a:t>10.	He went through proper channels.</a:t>
            </a:r>
            <a:endParaRPr kumimoji="1" lang="en-US" b="1">
              <a:solidFill>
                <a:srgbClr val="333333"/>
              </a:solidFill>
              <a:latin typeface="Arial Narrow" charset="0"/>
            </a:endParaRPr>
          </a:p>
        </p:txBody>
      </p:sp>
      <p:sp>
        <p:nvSpPr>
          <p:cNvPr id="175109" name="Rectangle 1029"/>
          <p:cNvSpPr>
            <a:spLocks noChangeArrowheads="1"/>
          </p:cNvSpPr>
          <p:nvPr/>
        </p:nvSpPr>
        <p:spPr bwMode="auto">
          <a:xfrm>
            <a:off x="152400" y="990600"/>
            <a:ext cx="8915400" cy="1219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a:spcBef>
                <a:spcPct val="20000"/>
              </a:spcBef>
              <a:buClr>
                <a:srgbClr val="578963"/>
              </a:buClr>
              <a:buFont typeface="Monotype Sorts" charset="0"/>
              <a:buNone/>
            </a:pPr>
            <a:r>
              <a:rPr lang="en-US" altLang="zh-CN" b="1">
                <a:solidFill>
                  <a:srgbClr val="FFFFFF"/>
                </a:solidFill>
                <a:latin typeface="Arial Narrow" charset="0"/>
                <a:cs typeface="Times New Roman" charset="0"/>
              </a:rPr>
              <a:t>While leadership is not the main purpose of the book, nevertheless, the man Nehemiah exemplifies many principles for good leadership.  Some these include the following:</a:t>
            </a:r>
            <a:endParaRPr lang="en-US" b="1">
              <a:solidFill>
                <a:srgbClr val="FFFFFF"/>
              </a:solidFill>
              <a:latin typeface="Arial Narrow" charset="0"/>
              <a:cs typeface="Times New Roman" charset="0"/>
            </a:endParaRPr>
          </a:p>
        </p:txBody>
      </p:sp>
      <p:sp>
        <p:nvSpPr>
          <p:cNvPr id="175110" name="Rectangle 1030"/>
          <p:cNvSpPr>
            <a:spLocks noChangeArrowheads="1"/>
          </p:cNvSpPr>
          <p:nvPr/>
        </p:nvSpPr>
        <p:spPr bwMode="auto">
          <a:xfrm>
            <a:off x="1752600" y="609600"/>
            <a:ext cx="51720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p>
            <a:pPr algn="ctr"/>
            <a:r>
              <a:rPr kumimoji="1" lang="en-US" altLang="zh-CN" sz="2000" b="1">
                <a:solidFill>
                  <a:srgbClr val="333333"/>
                </a:solidFill>
                <a:latin typeface="Arial Narrow" charset="0"/>
                <a:cs typeface="Times New Roman" charset="0"/>
              </a:rPr>
              <a:t>Donald K. Campbell, </a:t>
            </a:r>
            <a:r>
              <a:rPr kumimoji="1" lang="en-US" altLang="zh-CN" sz="2000" b="1" i="1">
                <a:solidFill>
                  <a:srgbClr val="333333"/>
                </a:solidFill>
                <a:latin typeface="Arial Narrow" charset="0"/>
                <a:cs typeface="Times New Roman" charset="0"/>
              </a:rPr>
              <a:t>Nehemiah: Man in Charge</a:t>
            </a:r>
            <a:r>
              <a:rPr kumimoji="1" lang="en-US" altLang="zh-CN" sz="2000" b="1">
                <a:solidFill>
                  <a:srgbClr val="333333"/>
                </a:solidFill>
                <a:latin typeface="Arial Narrow" charset="0"/>
                <a:cs typeface="Times New Roman" charset="0"/>
              </a:rPr>
              <a:t>, 23</a:t>
            </a:r>
            <a:endParaRPr kumimoji="1" lang="en-US" sz="2000" b="1">
              <a:solidFill>
                <a:srgbClr val="333333"/>
              </a:solidFill>
              <a:latin typeface="Arial Narrow" charset="0"/>
              <a:cs typeface="Times New Roman"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177154" name="Rectangle 1026"/>
          <p:cNvSpPr>
            <a:spLocks noGrp="1" noChangeArrowheads="1"/>
          </p:cNvSpPr>
          <p:nvPr>
            <p:ph type="title"/>
          </p:nvPr>
        </p:nvSpPr>
        <p:spPr>
          <a:xfrm>
            <a:off x="228600" y="0"/>
            <a:ext cx="7772400" cy="685800"/>
          </a:xfrm>
          <a:solidFill>
            <a:schemeClr val="accent1"/>
          </a:solidFill>
          <a:ln>
            <a:solidFill>
              <a:srgbClr val="000000"/>
            </a:solidFill>
            <a:miter lim="800000"/>
            <a:headEnd/>
            <a:tailEnd/>
          </a:ln>
        </p:spPr>
        <p:txBody>
          <a:bodyPr/>
          <a:lstStyle/>
          <a:p>
            <a:r>
              <a:rPr kumimoji="0" lang="en-US" altLang="zh-CN" sz="3200" b="1">
                <a:solidFill>
                  <a:schemeClr val="tx1"/>
                </a:solidFill>
                <a:latin typeface="Arial Black" charset="0"/>
                <a:ea typeface="ＭＳ Ｐゴシック" charset="0"/>
                <a:cs typeface="Times New Roman" charset="0"/>
              </a:rPr>
              <a:t>Nehemiah</a:t>
            </a:r>
            <a:r>
              <a:rPr kumimoji="0" lang="uk-UA" altLang="zh-CN" sz="3200" b="1">
                <a:solidFill>
                  <a:schemeClr val="tx1"/>
                </a:solidFill>
                <a:latin typeface="Arial Black" charset="0"/>
                <a:ea typeface="ＭＳ Ｐゴシック" charset="0"/>
                <a:cs typeface="Times New Roman" charset="0"/>
              </a:rPr>
              <a:t>'</a:t>
            </a:r>
            <a:r>
              <a:rPr kumimoji="0" lang="en-US" altLang="zh-CN" sz="3200" b="1">
                <a:solidFill>
                  <a:schemeClr val="tx1"/>
                </a:solidFill>
                <a:latin typeface="Arial Black" charset="0"/>
                <a:ea typeface="ＭＳ Ｐゴシック" charset="0"/>
                <a:cs typeface="Times New Roman" charset="0"/>
              </a:rPr>
              <a:t>s Leadership</a:t>
            </a:r>
            <a:endParaRPr kumimoji="0" lang="en-US" sz="2000" b="1">
              <a:solidFill>
                <a:schemeClr val="tx1"/>
              </a:solidFill>
              <a:latin typeface="Arial Narrow" charset="0"/>
              <a:ea typeface="ＭＳ Ｐゴシック" charset="0"/>
              <a:cs typeface="Times New Roman" charset="0"/>
            </a:endParaRPr>
          </a:p>
        </p:txBody>
      </p:sp>
      <p:sp>
        <p:nvSpPr>
          <p:cNvPr id="177155" name="Rectangle 1027"/>
          <p:cNvSpPr>
            <a:spLocks noGrp="1" noChangeArrowheads="1"/>
          </p:cNvSpPr>
          <p:nvPr>
            <p:ph type="body" sz="half" idx="1"/>
          </p:nvPr>
        </p:nvSpPr>
        <p:spPr>
          <a:xfrm>
            <a:off x="152400" y="990600"/>
            <a:ext cx="8915400" cy="1219200"/>
          </a:xfrm>
          <a:solidFill>
            <a:srgbClr val="000000"/>
          </a:solidFill>
        </p:spPr>
        <p:txBody>
          <a:bodyPr/>
          <a:lstStyle/>
          <a:p>
            <a:pPr algn="ctr">
              <a:buFont typeface="Monotype Sorts" charset="0"/>
              <a:buNone/>
            </a:pPr>
            <a:r>
              <a:rPr kumimoji="0" lang="en-US" altLang="zh-CN" sz="2400" b="1">
                <a:solidFill>
                  <a:srgbClr val="FFFFFF"/>
                </a:solidFill>
                <a:latin typeface="Arial Narrow" charset="0"/>
                <a:ea typeface="ＭＳ Ｐゴシック" charset="0"/>
                <a:cs typeface="Times New Roman" charset="0"/>
              </a:rPr>
              <a:t>While leadership is not the main purpose of the book, nevertheless, the man Nehemiah exemplifies many principles for good leadership.  Some these include the following:</a:t>
            </a:r>
            <a:endParaRPr kumimoji="0" lang="en-US" sz="2400" b="1">
              <a:solidFill>
                <a:srgbClr val="FFFFFF"/>
              </a:solidFill>
              <a:latin typeface="Arial Narrow" charset="0"/>
              <a:ea typeface="ＭＳ Ｐゴシック" charset="0"/>
              <a:cs typeface="Times New Roman" charset="0"/>
            </a:endParaRPr>
          </a:p>
        </p:txBody>
      </p:sp>
      <p:sp>
        <p:nvSpPr>
          <p:cNvPr id="177156" name="Rectangle 1028"/>
          <p:cNvSpPr>
            <a:spLocks noGrp="1" noChangeArrowheads="1"/>
          </p:cNvSpPr>
          <p:nvPr>
            <p:ph type="body" sz="half" idx="2"/>
          </p:nvPr>
        </p:nvSpPr>
        <p:spPr>
          <a:xfrm>
            <a:off x="304800" y="2286000"/>
            <a:ext cx="8610600" cy="4419600"/>
          </a:xfrm>
          <a:ln>
            <a:solidFill>
              <a:srgbClr val="000000"/>
            </a:solidFill>
            <a:miter lim="800000"/>
            <a:headEnd/>
            <a:tailEnd/>
          </a:ln>
        </p:spPr>
        <p:txBody>
          <a:bodyPr/>
          <a:lstStyle/>
          <a:p>
            <a:pPr marL="457200" indent="-457200">
              <a:lnSpc>
                <a:spcPct val="90000"/>
              </a:lnSpc>
              <a:buFont typeface="Monotype Sorts" charset="0"/>
              <a:buNone/>
            </a:pPr>
            <a:r>
              <a:rPr kumimoji="0" lang="en-US" altLang="zh-CN" sz="2400" b="1">
                <a:latin typeface="Arial Narrow" charset="0"/>
                <a:ea typeface="ＭＳ Ｐゴシック" charset="0"/>
                <a:cs typeface="Times New Roman" charset="0"/>
              </a:rPr>
              <a:t>11.	He took time (3 days) to rest, pray, &amp; plan.</a:t>
            </a:r>
          </a:p>
          <a:p>
            <a:pPr marL="457200" indent="-457200">
              <a:lnSpc>
                <a:spcPct val="90000"/>
              </a:lnSpc>
              <a:buFont typeface="Monotype Sorts" charset="0"/>
              <a:buNone/>
            </a:pPr>
            <a:r>
              <a:rPr kumimoji="0" lang="en-US" altLang="zh-CN" sz="2400" b="1">
                <a:latin typeface="Arial Narrow" charset="0"/>
                <a:ea typeface="ＭＳ Ｐゴシック" charset="0"/>
                <a:cs typeface="Times New Roman" charset="0"/>
              </a:rPr>
              <a:t>12.	He investigated the situation firsthand.</a:t>
            </a:r>
          </a:p>
          <a:p>
            <a:pPr marL="457200" indent="-457200">
              <a:lnSpc>
                <a:spcPct val="90000"/>
              </a:lnSpc>
              <a:buFont typeface="Monotype Sorts" charset="0"/>
              <a:buNone/>
            </a:pPr>
            <a:r>
              <a:rPr kumimoji="0" lang="en-US" altLang="zh-CN" sz="2400" b="1">
                <a:latin typeface="Arial Narrow" charset="0"/>
                <a:ea typeface="ＭＳ Ｐゴシック" charset="0"/>
                <a:cs typeface="Times New Roman" charset="0"/>
              </a:rPr>
              <a:t>13.	He informed others only after he knew the size of the problem.</a:t>
            </a:r>
          </a:p>
          <a:p>
            <a:pPr marL="457200" indent="-457200">
              <a:lnSpc>
                <a:spcPct val="90000"/>
              </a:lnSpc>
              <a:buFont typeface="Monotype Sorts" charset="0"/>
              <a:buNone/>
            </a:pPr>
            <a:r>
              <a:rPr kumimoji="0" lang="en-US" altLang="zh-CN" sz="2400" b="1">
                <a:latin typeface="Arial Narrow" charset="0"/>
                <a:ea typeface="ＭＳ Ｐゴシック" charset="0"/>
                <a:cs typeface="Times New Roman" charset="0"/>
              </a:rPr>
              <a:t>14.	He identified himself as one with the people.</a:t>
            </a:r>
          </a:p>
          <a:p>
            <a:pPr marL="457200" indent="-457200">
              <a:lnSpc>
                <a:spcPct val="90000"/>
              </a:lnSpc>
              <a:buFont typeface="Monotype Sorts" charset="0"/>
              <a:buNone/>
            </a:pPr>
            <a:r>
              <a:rPr kumimoji="0" lang="en-US" altLang="zh-CN" sz="2400" b="1">
                <a:latin typeface="Arial Narrow" charset="0"/>
                <a:ea typeface="ＭＳ Ｐゴシック" charset="0"/>
                <a:cs typeface="Times New Roman" charset="0"/>
              </a:rPr>
              <a:t>15.	He set before them a reasonable &amp; attainable goal.</a:t>
            </a:r>
          </a:p>
          <a:p>
            <a:pPr marL="457200" indent="-457200">
              <a:lnSpc>
                <a:spcPct val="90000"/>
              </a:lnSpc>
              <a:buFont typeface="Monotype Sorts" charset="0"/>
              <a:buNone/>
            </a:pPr>
            <a:r>
              <a:rPr kumimoji="0" lang="en-US" altLang="zh-CN" sz="2400" b="1">
                <a:latin typeface="Arial Narrow" charset="0"/>
                <a:ea typeface="ＭＳ Ｐゴシック" charset="0"/>
                <a:cs typeface="Times New Roman" charset="0"/>
              </a:rPr>
              <a:t>16.	He assured them God was in the project.</a:t>
            </a:r>
          </a:p>
          <a:p>
            <a:pPr marL="457200" indent="-457200">
              <a:lnSpc>
                <a:spcPct val="90000"/>
              </a:lnSpc>
              <a:buFont typeface="Monotype Sorts" charset="0"/>
              <a:buNone/>
            </a:pPr>
            <a:r>
              <a:rPr kumimoji="0" lang="en-US" altLang="zh-CN" sz="2400" b="1">
                <a:latin typeface="Arial Narrow" charset="0"/>
                <a:ea typeface="ＭＳ Ｐゴシック" charset="0"/>
                <a:cs typeface="Times New Roman" charset="0"/>
              </a:rPr>
              <a:t>17.	He displayed self-confidence in facing obstacles.</a:t>
            </a:r>
          </a:p>
          <a:p>
            <a:pPr marL="457200" indent="-457200">
              <a:lnSpc>
                <a:spcPct val="90000"/>
              </a:lnSpc>
              <a:buFont typeface="Monotype Sorts" charset="0"/>
              <a:buNone/>
            </a:pPr>
            <a:r>
              <a:rPr kumimoji="0" lang="en-US" altLang="zh-CN" sz="2400" b="1">
                <a:latin typeface="Arial Narrow" charset="0"/>
                <a:ea typeface="ＭＳ Ｐゴシック" charset="0"/>
                <a:cs typeface="Times New Roman" charset="0"/>
              </a:rPr>
              <a:t>18.	He displayed God</a:t>
            </a:r>
            <a:r>
              <a:rPr kumimoji="0" lang="uk-UA" altLang="zh-CN" sz="2400" b="1">
                <a:latin typeface="Arial Narrow" charset="0"/>
                <a:ea typeface="ＭＳ Ｐゴシック" charset="0"/>
                <a:cs typeface="Times New Roman" charset="0"/>
              </a:rPr>
              <a:t>'</a:t>
            </a:r>
            <a:r>
              <a:rPr kumimoji="0" lang="en-US" altLang="zh-CN" sz="2400" b="1">
                <a:latin typeface="Arial Narrow" charset="0"/>
                <a:ea typeface="ＭＳ Ｐゴシック" charset="0"/>
                <a:cs typeface="Times New Roman" charset="0"/>
              </a:rPr>
              <a:t>s confidence in facing obstacles.</a:t>
            </a:r>
          </a:p>
          <a:p>
            <a:pPr marL="457200" indent="-457200">
              <a:lnSpc>
                <a:spcPct val="90000"/>
              </a:lnSpc>
              <a:buFont typeface="Monotype Sorts" charset="0"/>
              <a:buNone/>
            </a:pPr>
            <a:r>
              <a:rPr kumimoji="0" lang="en-US" altLang="zh-CN" sz="2400" b="1">
                <a:latin typeface="Arial Narrow" charset="0"/>
                <a:ea typeface="ＭＳ Ｐゴシック" charset="0"/>
                <a:cs typeface="Times New Roman" charset="0"/>
              </a:rPr>
              <a:t>19.	He did not argue with opponents.</a:t>
            </a:r>
          </a:p>
          <a:p>
            <a:pPr marL="457200" indent="-457200">
              <a:lnSpc>
                <a:spcPct val="90000"/>
              </a:lnSpc>
              <a:buFont typeface="Monotype Sorts" charset="0"/>
              <a:buNone/>
            </a:pPr>
            <a:r>
              <a:rPr kumimoji="0" lang="en-US" altLang="zh-CN" sz="2400" b="1">
                <a:latin typeface="Arial Narrow" charset="0"/>
                <a:ea typeface="ＭＳ Ｐゴシック" charset="0"/>
                <a:cs typeface="Times New Roman" charset="0"/>
              </a:rPr>
              <a:t>20.	He was not discouraged by opposition.</a:t>
            </a:r>
          </a:p>
          <a:p>
            <a:pPr marL="457200" indent="-457200">
              <a:lnSpc>
                <a:spcPct val="90000"/>
              </a:lnSpc>
              <a:buFont typeface="Monotype Sorts" charset="0"/>
              <a:buNone/>
            </a:pPr>
            <a:r>
              <a:rPr kumimoji="0" lang="en-US" altLang="zh-CN" sz="2400" b="1">
                <a:latin typeface="Arial Narrow" charset="0"/>
                <a:ea typeface="ＭＳ Ｐゴシック" charset="0"/>
                <a:cs typeface="Times New Roman" charset="0"/>
              </a:rPr>
              <a:t>21.	He courageously used the authority of his position.</a:t>
            </a:r>
          </a:p>
        </p:txBody>
      </p:sp>
      <p:sp>
        <p:nvSpPr>
          <p:cNvPr id="121861" name="Text Box 1029"/>
          <p:cNvSpPr txBox="1">
            <a:spLocks noChangeArrowheads="1"/>
          </p:cNvSpPr>
          <p:nvPr/>
        </p:nvSpPr>
        <p:spPr bwMode="auto">
          <a:xfrm>
            <a:off x="8305800" y="152400"/>
            <a:ext cx="731838" cy="457200"/>
          </a:xfrm>
          <a:prstGeom prst="rect">
            <a:avLst/>
          </a:prstGeom>
          <a:solidFill>
            <a:srgbClr val="FFFFFF"/>
          </a:solidFill>
          <a:ln w="12700">
            <a:noFill/>
            <a:miter lim="800000"/>
            <a:headEnd type="none" w="sm" len="sm"/>
            <a:tailEnd type="none" w="sm" len="sm"/>
          </a:ln>
        </p:spPr>
        <p:txBody>
          <a:bodyPr/>
          <a:lstStyle/>
          <a:p>
            <a:pPr algn="ctr">
              <a:spcBef>
                <a:spcPct val="50000"/>
              </a:spcBef>
              <a:defRPr/>
            </a:pPr>
            <a:r>
              <a:rPr lang="en-US" b="1">
                <a:solidFill>
                  <a:srgbClr val="000000"/>
                </a:solidFill>
                <a:latin typeface="Times New Roman" charset="0"/>
                <a:ea typeface="+mn-ea"/>
                <a:cs typeface="+mn-cs"/>
              </a:rPr>
              <a:t>306</a:t>
            </a:r>
          </a:p>
        </p:txBody>
      </p:sp>
      <p:sp>
        <p:nvSpPr>
          <p:cNvPr id="177158" name="Rectangle 1030"/>
          <p:cNvSpPr>
            <a:spLocks noChangeArrowheads="1"/>
          </p:cNvSpPr>
          <p:nvPr/>
        </p:nvSpPr>
        <p:spPr bwMode="auto">
          <a:xfrm>
            <a:off x="1752600" y="609600"/>
            <a:ext cx="51720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p>
            <a:pPr algn="ctr"/>
            <a:r>
              <a:rPr kumimoji="1" lang="en-US" altLang="zh-CN" sz="2000" b="1">
                <a:solidFill>
                  <a:srgbClr val="333333"/>
                </a:solidFill>
                <a:latin typeface="Arial Narrow" charset="0"/>
                <a:cs typeface="Times New Roman" charset="0"/>
              </a:rPr>
              <a:t>Donald K. Campbell, </a:t>
            </a:r>
            <a:r>
              <a:rPr kumimoji="1" lang="en-US" altLang="zh-CN" sz="2000" b="1" i="1">
                <a:solidFill>
                  <a:srgbClr val="333333"/>
                </a:solidFill>
                <a:latin typeface="Arial Narrow" charset="0"/>
                <a:cs typeface="Times New Roman" charset="0"/>
              </a:rPr>
              <a:t>Nehemiah: Man in Charge</a:t>
            </a:r>
            <a:r>
              <a:rPr kumimoji="1" lang="en-US" altLang="zh-CN" sz="2000" b="1">
                <a:solidFill>
                  <a:srgbClr val="333333"/>
                </a:solidFill>
                <a:latin typeface="Arial Narrow" charset="0"/>
                <a:cs typeface="Times New Roman" charset="0"/>
              </a:rPr>
              <a:t>, 23</a:t>
            </a:r>
            <a:endParaRPr kumimoji="1" lang="en-US" sz="2000" b="1">
              <a:solidFill>
                <a:srgbClr val="333333"/>
              </a:solidFill>
              <a:latin typeface="Arial Narrow" charset="0"/>
              <a:cs typeface="Times New Roman"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026"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defRPr/>
            </a:pPr>
            <a:endParaRPr lang="en-US" sz="1800">
              <a:solidFill>
                <a:srgbClr val="333333"/>
              </a:solidFill>
              <a:latin typeface="Arial"/>
              <a:ea typeface="+mn-ea"/>
              <a:cs typeface="Arial"/>
            </a:endParaRPr>
          </a:p>
        </p:txBody>
      </p:sp>
      <p:grpSp>
        <p:nvGrpSpPr>
          <p:cNvPr id="2" name="Group 1027"/>
          <p:cNvGrpSpPr>
            <a:grpSpLocks/>
          </p:cNvGrpSpPr>
          <p:nvPr/>
        </p:nvGrpSpPr>
        <p:grpSpPr bwMode="auto">
          <a:xfrm>
            <a:off x="323850" y="4191000"/>
            <a:ext cx="2735263" cy="2565400"/>
            <a:chOff x="204" y="2640"/>
            <a:chExt cx="1723" cy="1616"/>
          </a:xfrm>
        </p:grpSpPr>
        <p:sp>
          <p:nvSpPr>
            <p:cNvPr id="377860" name="Text Box 1028"/>
            <p:cNvSpPr txBox="1">
              <a:spLocks noChangeArrowheads="1"/>
            </p:cNvSpPr>
            <p:nvPr/>
          </p:nvSpPr>
          <p:spPr bwMode="auto">
            <a:xfrm>
              <a:off x="204" y="3888"/>
              <a:ext cx="1723" cy="36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3200" b="1" dirty="0">
                  <a:solidFill>
                    <a:srgbClr val="FFFFFF"/>
                  </a:solidFill>
                  <a:latin typeface="Arial"/>
                  <a:ea typeface="+mn-ea"/>
                  <a:cs typeface="Arial"/>
                </a:rPr>
                <a:t>Nehemiah?</a:t>
              </a:r>
            </a:p>
          </p:txBody>
        </p:sp>
        <p:pic>
          <p:nvPicPr>
            <p:cNvPr id="179208" name="Picture 1029" descr="Nehemia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0" y="2640"/>
              <a:ext cx="1632" cy="1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030"/>
          <p:cNvGrpSpPr>
            <a:grpSpLocks/>
          </p:cNvGrpSpPr>
          <p:nvPr/>
        </p:nvGrpSpPr>
        <p:grpSpPr bwMode="auto">
          <a:xfrm>
            <a:off x="3511550" y="0"/>
            <a:ext cx="5632450" cy="7889875"/>
            <a:chOff x="2212" y="0"/>
            <a:chExt cx="3548" cy="4970"/>
          </a:xfrm>
        </p:grpSpPr>
        <p:pic>
          <p:nvPicPr>
            <p:cNvPr id="179205" name="Picture 1031" descr="god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12" y="0"/>
              <a:ext cx="3548" cy="4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7864" name="Text Box 1032"/>
            <p:cNvSpPr txBox="1">
              <a:spLocks noChangeArrowheads="1"/>
            </p:cNvSpPr>
            <p:nvPr/>
          </p:nvSpPr>
          <p:spPr bwMode="auto">
            <a:xfrm>
              <a:off x="2976" y="1824"/>
              <a:ext cx="2256" cy="144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7200" b="1">
                  <a:solidFill>
                    <a:srgbClr val="FFFFFF"/>
                  </a:solidFill>
                  <a:latin typeface="Arial"/>
                  <a:ea typeface="+mn-ea"/>
                  <a:cs typeface="Arial"/>
                </a:rPr>
                <a:t>Or God?</a:t>
              </a:r>
            </a:p>
          </p:txBody>
        </p:sp>
      </p:grpSp>
      <p:sp>
        <p:nvSpPr>
          <p:cNvPr id="377865" name="Rectangle 1033"/>
          <p:cNvSpPr>
            <a:spLocks noGrp="1" noChangeArrowheads="1"/>
          </p:cNvSpPr>
          <p:nvPr>
            <p:ph type="title" idx="4294967295"/>
          </p:nvPr>
        </p:nvSpPr>
        <p:spPr>
          <a:xfrm>
            <a:off x="34925" y="228600"/>
            <a:ext cx="9145588" cy="762000"/>
          </a:xfrm>
          <a:effectLst>
            <a:outerShdw blurRad="63500" dist="35921" dir="2700000" algn="ctr" rotWithShape="0">
              <a:srgbClr val="000000">
                <a:alpha val="74998"/>
              </a:srgbClr>
            </a:outerShdw>
          </a:effectLst>
        </p:spPr>
        <p:txBody>
          <a:bodyPr/>
          <a:lstStyle/>
          <a:p>
            <a:pPr algn="ctr">
              <a:defRPr/>
            </a:pPr>
            <a:r>
              <a:rPr lang="en-US" dirty="0">
                <a:solidFill>
                  <a:srgbClr val="FFFFFF"/>
                </a:solidFill>
                <a:latin typeface="Arial"/>
                <a:ea typeface="ＭＳ Ｐゴシック" charset="0"/>
                <a:cs typeface="Arial"/>
              </a:rPr>
              <a:t>Who is the </a:t>
            </a:r>
            <a:r>
              <a:rPr lang="en-US" i="1" dirty="0">
                <a:solidFill>
                  <a:srgbClr val="FFFFFF"/>
                </a:solidFill>
                <a:latin typeface="Arial"/>
                <a:ea typeface="ＭＳ Ｐゴシック" charset="0"/>
                <a:cs typeface="Arial"/>
              </a:rPr>
              <a:t>Real</a:t>
            </a:r>
            <a:r>
              <a:rPr lang="en-US" dirty="0">
                <a:solidFill>
                  <a:srgbClr val="FFFFFF"/>
                </a:solidFill>
                <a:latin typeface="Arial"/>
                <a:ea typeface="ＭＳ Ｐゴシック" charset="0"/>
                <a:cs typeface="Arial"/>
              </a:rPr>
              <a:t> Hero of the Book?</a:t>
            </a:r>
            <a:endParaRPr lang="en-US" dirty="0">
              <a:latin typeface="Arial"/>
              <a:ea typeface="ＭＳ Ｐゴシック" charset="0"/>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1250" name="Rectangle 1026"/>
          <p:cNvSpPr>
            <a:spLocks noGrp="1" noChangeArrowheads="1"/>
          </p:cNvSpPr>
          <p:nvPr>
            <p:ph type="title" idx="4294967295"/>
          </p:nvPr>
        </p:nvSpPr>
        <p:spPr/>
        <p:txBody>
          <a:bodyPr/>
          <a:lstStyle/>
          <a:p>
            <a:r>
              <a:rPr lang="en-US">
                <a:latin typeface="Arial" charset="0"/>
                <a:ea typeface="ＭＳ Ｐゴシック" charset="0"/>
                <a:cs typeface="ＭＳ Ｐゴシック" charset="0"/>
              </a:rPr>
              <a:t>Sin</a:t>
            </a:r>
          </a:p>
        </p:txBody>
      </p:sp>
      <p:pic>
        <p:nvPicPr>
          <p:cNvPr id="379907" name="Picture 1027" descr="map babylon1"/>
          <p:cNvPicPr>
            <a:picLocks noGrp="1" noChangeAspect="1" noChangeArrowheads="1"/>
          </p:cNvPicPr>
          <p:nvPr>
            <p:ph/>
          </p:nvPr>
        </p:nvPicPr>
        <p:blipFill>
          <a:blip r:embed="rId3">
            <a:lum bright="-42000" contrast="-32000"/>
            <a:extLst>
              <a:ext uri="{28A0092B-C50C-407E-A947-70E740481C1C}">
                <a14:useLocalDpi xmlns:a14="http://schemas.microsoft.com/office/drawing/2010/main"/>
              </a:ext>
            </a:extLst>
          </a:blip>
          <a:srcRect/>
          <a:stretch>
            <a:fillRect/>
          </a:stretch>
        </p:blipFill>
        <p:spPr>
          <a:xfrm>
            <a:off x="0" y="608013"/>
            <a:ext cx="9144000" cy="5640387"/>
          </a:xfrm>
        </p:spPr>
      </p:pic>
      <p:sp>
        <p:nvSpPr>
          <p:cNvPr id="379908" name="Text Box 1028"/>
          <p:cNvSpPr txBox="1">
            <a:spLocks noChangeArrowheads="1"/>
          </p:cNvSpPr>
          <p:nvPr/>
        </p:nvSpPr>
        <p:spPr bwMode="auto">
          <a:xfrm>
            <a:off x="0" y="3016250"/>
            <a:ext cx="9144000" cy="1006475"/>
          </a:xfrm>
          <a:prstGeom prst="rect">
            <a:avLst/>
          </a:prstGeom>
          <a:noFill/>
          <a:ln w="9525">
            <a:noFill/>
            <a:miter lim="800000"/>
            <a:headEnd/>
            <a:tailEnd/>
          </a:ln>
        </p:spPr>
        <p:txBody>
          <a:bodyPr>
            <a:spAutoFit/>
          </a:bodyPr>
          <a:lstStyle/>
          <a:p>
            <a:pPr algn="ctr" eaLnBrk="1" hangingPunct="1">
              <a:defRPr/>
            </a:pPr>
            <a:r>
              <a:rPr lang="en-US" sz="6000">
                <a:solidFill>
                  <a:srgbClr val="C0C0C0"/>
                </a:solidFill>
                <a:latin typeface="QUAKE" pitchFamily="-108" charset="0"/>
                <a:ea typeface="+mn-ea"/>
                <a:cs typeface="+mn-cs"/>
              </a:rPr>
              <a:t>D A N I E L</a:t>
            </a:r>
          </a:p>
        </p:txBody>
      </p:sp>
      <p:sp>
        <p:nvSpPr>
          <p:cNvPr id="379909" name="Text Box 1029"/>
          <p:cNvSpPr txBox="1">
            <a:spLocks noChangeArrowheads="1"/>
          </p:cNvSpPr>
          <p:nvPr/>
        </p:nvSpPr>
        <p:spPr bwMode="auto">
          <a:xfrm>
            <a:off x="0" y="3017838"/>
            <a:ext cx="9144000" cy="1006475"/>
          </a:xfrm>
          <a:prstGeom prst="rect">
            <a:avLst/>
          </a:prstGeom>
          <a:noFill/>
          <a:ln w="9525">
            <a:noFill/>
            <a:miter lim="800000"/>
            <a:headEnd/>
            <a:tailEnd/>
          </a:ln>
        </p:spPr>
        <p:txBody>
          <a:bodyPr>
            <a:spAutoFit/>
          </a:bodyPr>
          <a:lstStyle/>
          <a:p>
            <a:pPr algn="ctr" eaLnBrk="1" hangingPunct="1">
              <a:defRPr/>
            </a:pPr>
            <a:r>
              <a:rPr lang="en-US" sz="6000">
                <a:solidFill>
                  <a:srgbClr val="C0C0C0"/>
                </a:solidFill>
                <a:latin typeface="QUAKE" pitchFamily="-108" charset="0"/>
                <a:ea typeface="+mn-ea"/>
                <a:cs typeface="+mn-cs"/>
              </a:rPr>
              <a:t>E Z E K I E L</a:t>
            </a:r>
          </a:p>
        </p:txBody>
      </p:sp>
      <p:sp>
        <p:nvSpPr>
          <p:cNvPr id="379910" name="Text Box 1030"/>
          <p:cNvSpPr txBox="1">
            <a:spLocks noChangeArrowheads="1"/>
          </p:cNvSpPr>
          <p:nvPr/>
        </p:nvSpPr>
        <p:spPr bwMode="auto">
          <a:xfrm>
            <a:off x="1865313" y="5194300"/>
            <a:ext cx="1030287" cy="701675"/>
          </a:xfrm>
          <a:prstGeom prst="rect">
            <a:avLst/>
          </a:prstGeom>
          <a:noFill/>
          <a:ln w="9525">
            <a:noFill/>
            <a:miter lim="800000"/>
            <a:headEnd/>
            <a:tailEnd/>
          </a:ln>
        </p:spPr>
        <p:txBody>
          <a:bodyPr wrap="none">
            <a:spAutoFit/>
          </a:bodyPr>
          <a:lstStyle/>
          <a:p>
            <a:pPr eaLnBrk="1" hangingPunct="1">
              <a:defRPr/>
            </a:pPr>
            <a:r>
              <a:rPr lang="en-US" sz="4000">
                <a:solidFill>
                  <a:srgbClr val="FFFF66"/>
                </a:solidFill>
                <a:latin typeface="Visitation" pitchFamily="2" charset="0"/>
                <a:ea typeface="+mn-ea"/>
                <a:cs typeface="+mn-cs"/>
              </a:rPr>
              <a:t>SIN</a:t>
            </a:r>
          </a:p>
        </p:txBody>
      </p:sp>
      <p:sp>
        <p:nvSpPr>
          <p:cNvPr id="379911" name="Text Box 1031"/>
          <p:cNvSpPr txBox="1">
            <a:spLocks noChangeArrowheads="1"/>
          </p:cNvSpPr>
          <p:nvPr/>
        </p:nvSpPr>
        <p:spPr bwMode="auto">
          <a:xfrm>
            <a:off x="3559175" y="5899150"/>
            <a:ext cx="4022725" cy="701675"/>
          </a:xfrm>
          <a:prstGeom prst="rect">
            <a:avLst/>
          </a:prstGeom>
          <a:noFill/>
          <a:ln w="9525">
            <a:noFill/>
            <a:miter lim="800000"/>
            <a:headEnd/>
            <a:tailEnd/>
          </a:ln>
        </p:spPr>
        <p:txBody>
          <a:bodyPr wrap="none">
            <a:spAutoFit/>
          </a:bodyPr>
          <a:lstStyle/>
          <a:p>
            <a:pPr eaLnBrk="1" hangingPunct="1">
              <a:defRPr/>
            </a:pPr>
            <a:r>
              <a:rPr lang="en-US" sz="4000">
                <a:solidFill>
                  <a:srgbClr val="FFFF66"/>
                </a:solidFill>
                <a:latin typeface="Visitation" pitchFamily="2" charset="0"/>
                <a:ea typeface="+mn-ea"/>
                <a:cs typeface="+mn-cs"/>
              </a:rPr>
              <a:t>DISOBEDIENCE</a:t>
            </a:r>
          </a:p>
        </p:txBody>
      </p:sp>
      <p:sp>
        <p:nvSpPr>
          <p:cNvPr id="379912" name="Text Box 1032"/>
          <p:cNvSpPr txBox="1">
            <a:spLocks noChangeArrowheads="1"/>
          </p:cNvSpPr>
          <p:nvPr/>
        </p:nvSpPr>
        <p:spPr bwMode="auto">
          <a:xfrm>
            <a:off x="4811713" y="4337050"/>
            <a:ext cx="3543300" cy="701675"/>
          </a:xfrm>
          <a:prstGeom prst="rect">
            <a:avLst/>
          </a:prstGeom>
          <a:noFill/>
          <a:ln w="9525">
            <a:noFill/>
            <a:miter lim="800000"/>
            <a:headEnd/>
            <a:tailEnd/>
          </a:ln>
        </p:spPr>
        <p:txBody>
          <a:bodyPr wrap="none">
            <a:spAutoFit/>
          </a:bodyPr>
          <a:lstStyle/>
          <a:p>
            <a:pPr eaLnBrk="1" hangingPunct="1">
              <a:defRPr/>
            </a:pPr>
            <a:r>
              <a:rPr lang="en-US" sz="4000">
                <a:solidFill>
                  <a:srgbClr val="FFFF66"/>
                </a:solidFill>
                <a:latin typeface="Visitation" pitchFamily="2" charset="0"/>
                <a:ea typeface="+mn-ea"/>
                <a:cs typeface="+mn-cs"/>
              </a:rPr>
              <a:t>PUNISHMENT</a:t>
            </a:r>
          </a:p>
        </p:txBody>
      </p:sp>
      <p:sp>
        <p:nvSpPr>
          <p:cNvPr id="379913" name="Text Box 1033"/>
          <p:cNvSpPr txBox="1">
            <a:spLocks noChangeArrowheads="1"/>
          </p:cNvSpPr>
          <p:nvPr/>
        </p:nvSpPr>
        <p:spPr bwMode="auto">
          <a:xfrm>
            <a:off x="1376363" y="1936750"/>
            <a:ext cx="2046287" cy="701675"/>
          </a:xfrm>
          <a:prstGeom prst="rect">
            <a:avLst/>
          </a:prstGeom>
          <a:noFill/>
          <a:ln w="9525">
            <a:noFill/>
            <a:miter lim="800000"/>
            <a:headEnd/>
            <a:tailEnd/>
          </a:ln>
        </p:spPr>
        <p:txBody>
          <a:bodyPr wrap="none">
            <a:spAutoFit/>
          </a:bodyPr>
          <a:lstStyle/>
          <a:p>
            <a:pPr eaLnBrk="1" hangingPunct="1">
              <a:defRPr/>
            </a:pPr>
            <a:r>
              <a:rPr lang="en-US" sz="4000">
                <a:solidFill>
                  <a:srgbClr val="FFFF66"/>
                </a:solidFill>
                <a:latin typeface="Visitation" pitchFamily="2" charset="0"/>
                <a:ea typeface="+mn-ea"/>
                <a:cs typeface="+mn-cs"/>
              </a:rPr>
              <a:t>WRATH</a:t>
            </a:r>
          </a:p>
        </p:txBody>
      </p:sp>
      <p:sp>
        <p:nvSpPr>
          <p:cNvPr id="379914" name="Text Box 1034"/>
          <p:cNvSpPr txBox="1">
            <a:spLocks noChangeArrowheads="1"/>
          </p:cNvSpPr>
          <p:nvPr/>
        </p:nvSpPr>
        <p:spPr bwMode="auto">
          <a:xfrm>
            <a:off x="206375" y="965200"/>
            <a:ext cx="2724150" cy="701675"/>
          </a:xfrm>
          <a:prstGeom prst="rect">
            <a:avLst/>
          </a:prstGeom>
          <a:noFill/>
          <a:ln w="9525">
            <a:noFill/>
            <a:miter lim="800000"/>
            <a:headEnd/>
            <a:tailEnd/>
          </a:ln>
        </p:spPr>
        <p:txBody>
          <a:bodyPr wrap="none">
            <a:spAutoFit/>
          </a:bodyPr>
          <a:lstStyle/>
          <a:p>
            <a:pPr eaLnBrk="1" hangingPunct="1">
              <a:defRPr/>
            </a:pPr>
            <a:r>
              <a:rPr lang="en-US" sz="4000">
                <a:solidFill>
                  <a:srgbClr val="FFFF66"/>
                </a:solidFill>
                <a:latin typeface="Visitation" pitchFamily="2" charset="0"/>
                <a:ea typeface="+mn-ea"/>
                <a:cs typeface="+mn-cs"/>
              </a:rPr>
              <a:t>IDOLATRY</a:t>
            </a:r>
          </a:p>
        </p:txBody>
      </p:sp>
      <p:sp>
        <p:nvSpPr>
          <p:cNvPr id="379915" name="Text Box 1035"/>
          <p:cNvSpPr txBox="1">
            <a:spLocks noChangeArrowheads="1"/>
          </p:cNvSpPr>
          <p:nvPr/>
        </p:nvSpPr>
        <p:spPr bwMode="auto">
          <a:xfrm>
            <a:off x="5827713" y="241300"/>
            <a:ext cx="3006725" cy="701675"/>
          </a:xfrm>
          <a:prstGeom prst="rect">
            <a:avLst/>
          </a:prstGeom>
          <a:noFill/>
          <a:ln w="9525">
            <a:noFill/>
            <a:miter lim="800000"/>
            <a:headEnd/>
            <a:tailEnd/>
          </a:ln>
        </p:spPr>
        <p:txBody>
          <a:bodyPr wrap="none">
            <a:spAutoFit/>
          </a:bodyPr>
          <a:lstStyle/>
          <a:p>
            <a:pPr eaLnBrk="1" hangingPunct="1">
              <a:defRPr/>
            </a:pPr>
            <a:r>
              <a:rPr lang="en-US" sz="4000">
                <a:solidFill>
                  <a:srgbClr val="FFFF66"/>
                </a:solidFill>
                <a:latin typeface="Visitation" pitchFamily="2" charset="0"/>
                <a:ea typeface="+mn-ea"/>
                <a:cs typeface="+mn-cs"/>
              </a:rPr>
              <a:t>JUDGMENT</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379910">
                                            <p:txEl>
                                              <p:pRg st="0" end="0"/>
                                            </p:txEl>
                                          </p:spTgt>
                                        </p:tgtEl>
                                        <p:attrNameLst>
                                          <p:attrName>style.visibility</p:attrName>
                                        </p:attrNameLst>
                                      </p:cBhvr>
                                      <p:to>
                                        <p:strVal val="visible"/>
                                      </p:to>
                                    </p:set>
                                    <p:anim calcmode="lin" valueType="num">
                                      <p:cBhvr>
                                        <p:cTn id="7" dur="500" fill="hold"/>
                                        <p:tgtEl>
                                          <p:spTgt spid="3799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799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799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799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79910">
                                            <p:txEl>
                                              <p:pRg st="0" end="0"/>
                                            </p:txEl>
                                          </p:spTgt>
                                        </p:tgtEl>
                                      </p:cBhvr>
                                    </p:animEffect>
                                  </p:childTnLst>
                                </p:cTn>
                              </p:par>
                            </p:childTnLst>
                          </p:cTn>
                        </p:par>
                        <p:par>
                          <p:cTn id="12" fill="hold" nodeType="afterGroup">
                            <p:stCondLst>
                              <p:cond delay="600"/>
                            </p:stCondLst>
                            <p:childTnLst>
                              <p:par>
                                <p:cTn id="13" presetID="50" presetClass="exit" presetSubtype="0" accel="100000" fill="hold" nodeType="afterEffect">
                                  <p:stCondLst>
                                    <p:cond delay="0"/>
                                  </p:stCondLst>
                                  <p:iterate type="lt">
                                    <p:tmPct val="0"/>
                                  </p:iterate>
                                  <p:childTnLst>
                                    <p:anim calcmode="lin" valueType="num">
                                      <p:cBhvr>
                                        <p:cTn id="14" dur="1000"/>
                                        <p:tgtEl>
                                          <p:spTgt spid="379910">
                                            <p:txEl>
                                              <p:pRg st="0" end="0"/>
                                            </p:txEl>
                                          </p:spTgt>
                                        </p:tgtEl>
                                        <p:attrNameLst>
                                          <p:attrName>ppt_w</p:attrName>
                                        </p:attrNameLst>
                                      </p:cBhvr>
                                      <p:tavLst>
                                        <p:tav tm="0">
                                          <p:val>
                                            <p:strVal val="ppt_w"/>
                                          </p:val>
                                        </p:tav>
                                        <p:tav tm="100000">
                                          <p:val>
                                            <p:strVal val="ppt_w+.3"/>
                                          </p:val>
                                        </p:tav>
                                      </p:tavLst>
                                    </p:anim>
                                    <p:anim calcmode="lin" valueType="num">
                                      <p:cBhvr>
                                        <p:cTn id="15" dur="1000"/>
                                        <p:tgtEl>
                                          <p:spTgt spid="379910">
                                            <p:txEl>
                                              <p:pRg st="0" end="0"/>
                                            </p:txEl>
                                          </p:spTgt>
                                        </p:tgtEl>
                                        <p:attrNameLst>
                                          <p:attrName>ppt_h</p:attrName>
                                        </p:attrNameLst>
                                      </p:cBhvr>
                                      <p:tavLst>
                                        <p:tav tm="0">
                                          <p:val>
                                            <p:strVal val="ppt_h"/>
                                          </p:val>
                                        </p:tav>
                                        <p:tav tm="100000">
                                          <p:val>
                                            <p:strVal val="ppt_h"/>
                                          </p:val>
                                        </p:tav>
                                      </p:tavLst>
                                    </p:anim>
                                    <p:animEffect transition="out" filter="fade">
                                      <p:cBhvr>
                                        <p:cTn id="16" dur="1000"/>
                                        <p:tgtEl>
                                          <p:spTgt spid="379910">
                                            <p:txEl>
                                              <p:pRg st="0" end="0"/>
                                            </p:txEl>
                                          </p:spTgt>
                                        </p:tgtEl>
                                      </p:cBhvr>
                                    </p:animEffect>
                                    <p:set>
                                      <p:cBhvr>
                                        <p:cTn id="17" dur="1" fill="hold">
                                          <p:stCondLst>
                                            <p:cond delay="999"/>
                                          </p:stCondLst>
                                        </p:cTn>
                                        <p:tgtEl>
                                          <p:spTgt spid="379910">
                                            <p:txEl>
                                              <p:pRg st="0" end="0"/>
                                            </p:txEl>
                                          </p:spTgt>
                                        </p:tgtEl>
                                        <p:attrNameLst>
                                          <p:attrName>style.visibility</p:attrName>
                                        </p:attrNameLst>
                                      </p:cBhvr>
                                      <p:to>
                                        <p:strVal val="hidden"/>
                                      </p:to>
                                    </p:se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379913">
                                            <p:txEl>
                                              <p:pRg st="0" end="0"/>
                                            </p:txEl>
                                          </p:spTgt>
                                        </p:tgtEl>
                                        <p:attrNameLst>
                                          <p:attrName>style.visibility</p:attrName>
                                        </p:attrNameLst>
                                      </p:cBhvr>
                                      <p:to>
                                        <p:strVal val="visible"/>
                                      </p:to>
                                    </p:set>
                                    <p:anim calcmode="lin" valueType="num">
                                      <p:cBhvr>
                                        <p:cTn id="20" dur="500" fill="hold"/>
                                        <p:tgtEl>
                                          <p:spTgt spid="3799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79913">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3799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799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79913">
                                            <p:txEl>
                                              <p:pRg st="0" end="0"/>
                                            </p:txEl>
                                          </p:spTgt>
                                        </p:tgtEl>
                                      </p:cBhvr>
                                    </p:animEffect>
                                  </p:childTnLst>
                                </p:cTn>
                              </p:par>
                            </p:childTnLst>
                          </p:cTn>
                        </p:par>
                        <p:par>
                          <p:cTn id="25" fill="hold" nodeType="afterGroup">
                            <p:stCondLst>
                              <p:cond delay="1600"/>
                            </p:stCondLst>
                            <p:childTnLst>
                              <p:par>
                                <p:cTn id="26" presetID="50" presetClass="exit" presetSubtype="0" accel="100000" fill="hold" nodeType="afterEffect">
                                  <p:stCondLst>
                                    <p:cond delay="0"/>
                                  </p:stCondLst>
                                  <p:iterate type="lt">
                                    <p:tmPct val="0"/>
                                  </p:iterate>
                                  <p:childTnLst>
                                    <p:anim calcmode="lin" valueType="num">
                                      <p:cBhvr>
                                        <p:cTn id="27" dur="1000"/>
                                        <p:tgtEl>
                                          <p:spTgt spid="379913">
                                            <p:txEl>
                                              <p:pRg st="0" end="0"/>
                                            </p:txEl>
                                          </p:spTgt>
                                        </p:tgtEl>
                                        <p:attrNameLst>
                                          <p:attrName>ppt_w</p:attrName>
                                        </p:attrNameLst>
                                      </p:cBhvr>
                                      <p:tavLst>
                                        <p:tav tm="0">
                                          <p:val>
                                            <p:strVal val="ppt_w"/>
                                          </p:val>
                                        </p:tav>
                                        <p:tav tm="100000">
                                          <p:val>
                                            <p:strVal val="ppt_w+.3"/>
                                          </p:val>
                                        </p:tav>
                                      </p:tavLst>
                                    </p:anim>
                                    <p:anim calcmode="lin" valueType="num">
                                      <p:cBhvr>
                                        <p:cTn id="28" dur="1000"/>
                                        <p:tgtEl>
                                          <p:spTgt spid="379913">
                                            <p:txEl>
                                              <p:pRg st="0" end="0"/>
                                            </p:txEl>
                                          </p:spTgt>
                                        </p:tgtEl>
                                        <p:attrNameLst>
                                          <p:attrName>ppt_h</p:attrName>
                                        </p:attrNameLst>
                                      </p:cBhvr>
                                      <p:tavLst>
                                        <p:tav tm="0">
                                          <p:val>
                                            <p:strVal val="ppt_h"/>
                                          </p:val>
                                        </p:tav>
                                        <p:tav tm="100000">
                                          <p:val>
                                            <p:strVal val="ppt_h"/>
                                          </p:val>
                                        </p:tav>
                                      </p:tavLst>
                                    </p:anim>
                                    <p:animEffect transition="out" filter="fade">
                                      <p:cBhvr>
                                        <p:cTn id="29" dur="1000"/>
                                        <p:tgtEl>
                                          <p:spTgt spid="379913">
                                            <p:txEl>
                                              <p:pRg st="0" end="0"/>
                                            </p:txEl>
                                          </p:spTgt>
                                        </p:tgtEl>
                                      </p:cBhvr>
                                    </p:animEffect>
                                    <p:set>
                                      <p:cBhvr>
                                        <p:cTn id="30" dur="1" fill="hold">
                                          <p:stCondLst>
                                            <p:cond delay="999"/>
                                          </p:stCondLst>
                                        </p:cTn>
                                        <p:tgtEl>
                                          <p:spTgt spid="379913">
                                            <p:txEl>
                                              <p:pRg st="0" end="0"/>
                                            </p:txEl>
                                          </p:spTgt>
                                        </p:tgtEl>
                                        <p:attrNameLst>
                                          <p:attrName>style.visibility</p:attrName>
                                        </p:attrNameLst>
                                      </p:cBhvr>
                                      <p:to>
                                        <p:strVal val="hidden"/>
                                      </p:to>
                                    </p:set>
                                  </p:childTnLst>
                                </p:cTn>
                              </p:par>
                            </p:childTnLst>
                          </p:cTn>
                        </p:par>
                        <p:par>
                          <p:cTn id="31" fill="hold" nodeType="afterGroup">
                            <p:stCondLst>
                              <p:cond delay="26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379911">
                                            <p:txEl>
                                              <p:pRg st="0" end="0"/>
                                            </p:txEl>
                                          </p:spTgt>
                                        </p:tgtEl>
                                        <p:attrNameLst>
                                          <p:attrName>style.visibility</p:attrName>
                                        </p:attrNameLst>
                                      </p:cBhvr>
                                      <p:to>
                                        <p:strVal val="visible"/>
                                      </p:to>
                                    </p:set>
                                    <p:anim calcmode="lin" valueType="num">
                                      <p:cBhvr>
                                        <p:cTn id="34" dur="500" fill="hold"/>
                                        <p:tgtEl>
                                          <p:spTgt spid="3799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79911">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3799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799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79911">
                                            <p:txEl>
                                              <p:pRg st="0" end="0"/>
                                            </p:txEl>
                                          </p:spTgt>
                                        </p:tgtEl>
                                      </p:cBhvr>
                                    </p:animEffect>
                                  </p:childTnLst>
                                </p:cTn>
                              </p:par>
                            </p:childTnLst>
                          </p:cTn>
                        </p:par>
                        <p:par>
                          <p:cTn id="39" fill="hold" nodeType="afterGroup">
                            <p:stCondLst>
                              <p:cond delay="3650"/>
                            </p:stCondLst>
                            <p:childTnLst>
                              <p:par>
                                <p:cTn id="40" presetID="50" presetClass="exit" presetSubtype="0" accel="100000" fill="hold" nodeType="afterEffect">
                                  <p:stCondLst>
                                    <p:cond delay="0"/>
                                  </p:stCondLst>
                                  <p:iterate type="lt">
                                    <p:tmPct val="0"/>
                                  </p:iterate>
                                  <p:childTnLst>
                                    <p:anim calcmode="lin" valueType="num">
                                      <p:cBhvr>
                                        <p:cTn id="41" dur="1000"/>
                                        <p:tgtEl>
                                          <p:spTgt spid="379911">
                                            <p:txEl>
                                              <p:pRg st="0" end="0"/>
                                            </p:txEl>
                                          </p:spTgt>
                                        </p:tgtEl>
                                        <p:attrNameLst>
                                          <p:attrName>ppt_w</p:attrName>
                                        </p:attrNameLst>
                                      </p:cBhvr>
                                      <p:tavLst>
                                        <p:tav tm="0">
                                          <p:val>
                                            <p:strVal val="ppt_w"/>
                                          </p:val>
                                        </p:tav>
                                        <p:tav tm="100000">
                                          <p:val>
                                            <p:strVal val="ppt_w+.3"/>
                                          </p:val>
                                        </p:tav>
                                      </p:tavLst>
                                    </p:anim>
                                    <p:anim calcmode="lin" valueType="num">
                                      <p:cBhvr>
                                        <p:cTn id="42" dur="1000"/>
                                        <p:tgtEl>
                                          <p:spTgt spid="379911">
                                            <p:txEl>
                                              <p:pRg st="0" end="0"/>
                                            </p:txEl>
                                          </p:spTgt>
                                        </p:tgtEl>
                                        <p:attrNameLst>
                                          <p:attrName>ppt_h</p:attrName>
                                        </p:attrNameLst>
                                      </p:cBhvr>
                                      <p:tavLst>
                                        <p:tav tm="0">
                                          <p:val>
                                            <p:strVal val="ppt_h"/>
                                          </p:val>
                                        </p:tav>
                                        <p:tav tm="100000">
                                          <p:val>
                                            <p:strVal val="ppt_h"/>
                                          </p:val>
                                        </p:tav>
                                      </p:tavLst>
                                    </p:anim>
                                    <p:animEffect transition="out" filter="fade">
                                      <p:cBhvr>
                                        <p:cTn id="43" dur="1000"/>
                                        <p:tgtEl>
                                          <p:spTgt spid="379911">
                                            <p:txEl>
                                              <p:pRg st="0" end="0"/>
                                            </p:txEl>
                                          </p:spTgt>
                                        </p:tgtEl>
                                      </p:cBhvr>
                                    </p:animEffect>
                                    <p:set>
                                      <p:cBhvr>
                                        <p:cTn id="44" dur="1" fill="hold">
                                          <p:stCondLst>
                                            <p:cond delay="999"/>
                                          </p:stCondLst>
                                        </p:cTn>
                                        <p:tgtEl>
                                          <p:spTgt spid="379911">
                                            <p:txEl>
                                              <p:pRg st="0" end="0"/>
                                            </p:txEl>
                                          </p:spTgt>
                                        </p:tgtEl>
                                        <p:attrNameLst>
                                          <p:attrName>style.visibility</p:attrName>
                                        </p:attrNameLst>
                                      </p:cBhvr>
                                      <p:to>
                                        <p:strVal val="hidden"/>
                                      </p:to>
                                    </p:set>
                                  </p:childTnLst>
                                </p:cTn>
                              </p:par>
                            </p:childTnLst>
                          </p:cTn>
                        </p:par>
                        <p:par>
                          <p:cTn id="45" fill="hold" nodeType="afterGroup">
                            <p:stCondLst>
                              <p:cond delay="4650"/>
                            </p:stCondLst>
                            <p:childTnLst>
                              <p:par>
                                <p:cTn id="46" presetID="41" presetClass="entr" presetSubtype="0" fill="hold" nodeType="afterEffect">
                                  <p:stCondLst>
                                    <p:cond delay="0"/>
                                  </p:stCondLst>
                                  <p:iterate type="lt">
                                    <p:tmPct val="10000"/>
                                  </p:iterate>
                                  <p:childTnLst>
                                    <p:set>
                                      <p:cBhvr>
                                        <p:cTn id="47" dur="1" fill="hold">
                                          <p:stCondLst>
                                            <p:cond delay="0"/>
                                          </p:stCondLst>
                                        </p:cTn>
                                        <p:tgtEl>
                                          <p:spTgt spid="379915">
                                            <p:txEl>
                                              <p:pRg st="0" end="0"/>
                                            </p:txEl>
                                          </p:spTgt>
                                        </p:tgtEl>
                                        <p:attrNameLst>
                                          <p:attrName>style.visibility</p:attrName>
                                        </p:attrNameLst>
                                      </p:cBhvr>
                                      <p:to>
                                        <p:strVal val="visible"/>
                                      </p:to>
                                    </p:set>
                                    <p:anim calcmode="lin" valueType="num">
                                      <p:cBhvr>
                                        <p:cTn id="48" dur="500" fill="hold"/>
                                        <p:tgtEl>
                                          <p:spTgt spid="3799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79915">
                                            <p:txEl>
                                              <p:pRg st="0" end="0"/>
                                            </p:txEl>
                                          </p:spTgt>
                                        </p:tgtEl>
                                        <p:attrNameLst>
                                          <p:attrName>ppt_y</p:attrName>
                                        </p:attrNameLst>
                                      </p:cBhvr>
                                      <p:tavLst>
                                        <p:tav tm="0">
                                          <p:val>
                                            <p:strVal val="#ppt_y"/>
                                          </p:val>
                                        </p:tav>
                                        <p:tav tm="100000">
                                          <p:val>
                                            <p:strVal val="#ppt_y"/>
                                          </p:val>
                                        </p:tav>
                                      </p:tavLst>
                                    </p:anim>
                                    <p:anim calcmode="lin" valueType="num">
                                      <p:cBhvr>
                                        <p:cTn id="50" dur="500" fill="hold"/>
                                        <p:tgtEl>
                                          <p:spTgt spid="3799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799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79915">
                                            <p:txEl>
                                              <p:pRg st="0" end="0"/>
                                            </p:txEl>
                                          </p:spTgt>
                                        </p:tgtEl>
                                      </p:cBhvr>
                                    </p:animEffect>
                                  </p:childTnLst>
                                </p:cTn>
                              </p:par>
                            </p:childTnLst>
                          </p:cTn>
                        </p:par>
                        <p:par>
                          <p:cTn id="53" fill="hold" nodeType="afterGroup">
                            <p:stCondLst>
                              <p:cond delay="5550"/>
                            </p:stCondLst>
                            <p:childTnLst>
                              <p:par>
                                <p:cTn id="54" presetID="50" presetClass="exit" presetSubtype="0" accel="100000" fill="hold" nodeType="afterEffect">
                                  <p:stCondLst>
                                    <p:cond delay="0"/>
                                  </p:stCondLst>
                                  <p:iterate type="lt">
                                    <p:tmPct val="0"/>
                                  </p:iterate>
                                  <p:childTnLst>
                                    <p:anim calcmode="lin" valueType="num">
                                      <p:cBhvr>
                                        <p:cTn id="55" dur="1000"/>
                                        <p:tgtEl>
                                          <p:spTgt spid="379915">
                                            <p:txEl>
                                              <p:pRg st="0" end="0"/>
                                            </p:txEl>
                                          </p:spTgt>
                                        </p:tgtEl>
                                        <p:attrNameLst>
                                          <p:attrName>ppt_w</p:attrName>
                                        </p:attrNameLst>
                                      </p:cBhvr>
                                      <p:tavLst>
                                        <p:tav tm="0">
                                          <p:val>
                                            <p:strVal val="ppt_w"/>
                                          </p:val>
                                        </p:tav>
                                        <p:tav tm="100000">
                                          <p:val>
                                            <p:strVal val="ppt_w+.3"/>
                                          </p:val>
                                        </p:tav>
                                      </p:tavLst>
                                    </p:anim>
                                    <p:anim calcmode="lin" valueType="num">
                                      <p:cBhvr>
                                        <p:cTn id="56" dur="1000"/>
                                        <p:tgtEl>
                                          <p:spTgt spid="379915">
                                            <p:txEl>
                                              <p:pRg st="0" end="0"/>
                                            </p:txEl>
                                          </p:spTgt>
                                        </p:tgtEl>
                                        <p:attrNameLst>
                                          <p:attrName>ppt_h</p:attrName>
                                        </p:attrNameLst>
                                      </p:cBhvr>
                                      <p:tavLst>
                                        <p:tav tm="0">
                                          <p:val>
                                            <p:strVal val="ppt_h"/>
                                          </p:val>
                                        </p:tav>
                                        <p:tav tm="100000">
                                          <p:val>
                                            <p:strVal val="ppt_h"/>
                                          </p:val>
                                        </p:tav>
                                      </p:tavLst>
                                    </p:anim>
                                    <p:animEffect transition="out" filter="fade">
                                      <p:cBhvr>
                                        <p:cTn id="57" dur="1000"/>
                                        <p:tgtEl>
                                          <p:spTgt spid="379915">
                                            <p:txEl>
                                              <p:pRg st="0" end="0"/>
                                            </p:txEl>
                                          </p:spTgt>
                                        </p:tgtEl>
                                      </p:cBhvr>
                                    </p:animEffect>
                                    <p:set>
                                      <p:cBhvr>
                                        <p:cTn id="58" dur="1" fill="hold">
                                          <p:stCondLst>
                                            <p:cond delay="999"/>
                                          </p:stCondLst>
                                        </p:cTn>
                                        <p:tgtEl>
                                          <p:spTgt spid="379915">
                                            <p:txEl>
                                              <p:pRg st="0" end="0"/>
                                            </p:txEl>
                                          </p:spTgt>
                                        </p:tgtEl>
                                        <p:attrNameLst>
                                          <p:attrName>style.visibility</p:attrName>
                                        </p:attrNameLst>
                                      </p:cBhvr>
                                      <p:to>
                                        <p:strVal val="hidden"/>
                                      </p:to>
                                    </p:set>
                                  </p:childTnLst>
                                </p:cTn>
                              </p:par>
                            </p:childTnLst>
                          </p:cTn>
                        </p:par>
                        <p:par>
                          <p:cTn id="59" fill="hold" nodeType="afterGroup">
                            <p:stCondLst>
                              <p:cond delay="6550"/>
                            </p:stCondLst>
                            <p:childTnLst>
                              <p:par>
                                <p:cTn id="60" presetID="41" presetClass="entr" presetSubtype="0" fill="hold" nodeType="afterEffect">
                                  <p:stCondLst>
                                    <p:cond delay="0"/>
                                  </p:stCondLst>
                                  <p:iterate type="lt">
                                    <p:tmPct val="10000"/>
                                  </p:iterate>
                                  <p:childTnLst>
                                    <p:set>
                                      <p:cBhvr>
                                        <p:cTn id="61" dur="1" fill="hold">
                                          <p:stCondLst>
                                            <p:cond delay="0"/>
                                          </p:stCondLst>
                                        </p:cTn>
                                        <p:tgtEl>
                                          <p:spTgt spid="379914">
                                            <p:txEl>
                                              <p:pRg st="0" end="0"/>
                                            </p:txEl>
                                          </p:spTgt>
                                        </p:tgtEl>
                                        <p:attrNameLst>
                                          <p:attrName>style.visibility</p:attrName>
                                        </p:attrNameLst>
                                      </p:cBhvr>
                                      <p:to>
                                        <p:strVal val="visible"/>
                                      </p:to>
                                    </p:set>
                                    <p:anim calcmode="lin" valueType="num">
                                      <p:cBhvr>
                                        <p:cTn id="62" dur="500" fill="hold"/>
                                        <p:tgtEl>
                                          <p:spTgt spid="3799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79914">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3799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799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79914">
                                            <p:txEl>
                                              <p:pRg st="0" end="0"/>
                                            </p:txEl>
                                          </p:spTgt>
                                        </p:tgtEl>
                                      </p:cBhvr>
                                    </p:animEffect>
                                  </p:childTnLst>
                                </p:cTn>
                              </p:par>
                            </p:childTnLst>
                          </p:cTn>
                        </p:par>
                        <p:par>
                          <p:cTn id="67" fill="hold" nodeType="afterGroup">
                            <p:stCondLst>
                              <p:cond delay="7450"/>
                            </p:stCondLst>
                            <p:childTnLst>
                              <p:par>
                                <p:cTn id="68" presetID="50" presetClass="exit" presetSubtype="0" accel="100000" fill="hold" nodeType="afterEffect">
                                  <p:stCondLst>
                                    <p:cond delay="0"/>
                                  </p:stCondLst>
                                  <p:iterate type="lt">
                                    <p:tmPct val="0"/>
                                  </p:iterate>
                                  <p:childTnLst>
                                    <p:anim calcmode="lin" valueType="num">
                                      <p:cBhvr>
                                        <p:cTn id="69" dur="1000"/>
                                        <p:tgtEl>
                                          <p:spTgt spid="379914">
                                            <p:txEl>
                                              <p:pRg st="0" end="0"/>
                                            </p:txEl>
                                          </p:spTgt>
                                        </p:tgtEl>
                                        <p:attrNameLst>
                                          <p:attrName>ppt_w</p:attrName>
                                        </p:attrNameLst>
                                      </p:cBhvr>
                                      <p:tavLst>
                                        <p:tav tm="0">
                                          <p:val>
                                            <p:strVal val="ppt_w"/>
                                          </p:val>
                                        </p:tav>
                                        <p:tav tm="100000">
                                          <p:val>
                                            <p:strVal val="ppt_w+.3"/>
                                          </p:val>
                                        </p:tav>
                                      </p:tavLst>
                                    </p:anim>
                                    <p:anim calcmode="lin" valueType="num">
                                      <p:cBhvr>
                                        <p:cTn id="70" dur="1000"/>
                                        <p:tgtEl>
                                          <p:spTgt spid="379914">
                                            <p:txEl>
                                              <p:pRg st="0" end="0"/>
                                            </p:txEl>
                                          </p:spTgt>
                                        </p:tgtEl>
                                        <p:attrNameLst>
                                          <p:attrName>ppt_h</p:attrName>
                                        </p:attrNameLst>
                                      </p:cBhvr>
                                      <p:tavLst>
                                        <p:tav tm="0">
                                          <p:val>
                                            <p:strVal val="ppt_h"/>
                                          </p:val>
                                        </p:tav>
                                        <p:tav tm="100000">
                                          <p:val>
                                            <p:strVal val="ppt_h"/>
                                          </p:val>
                                        </p:tav>
                                      </p:tavLst>
                                    </p:anim>
                                    <p:animEffect transition="out" filter="fade">
                                      <p:cBhvr>
                                        <p:cTn id="71" dur="1000"/>
                                        <p:tgtEl>
                                          <p:spTgt spid="379914">
                                            <p:txEl>
                                              <p:pRg st="0" end="0"/>
                                            </p:txEl>
                                          </p:spTgt>
                                        </p:tgtEl>
                                      </p:cBhvr>
                                    </p:animEffect>
                                    <p:set>
                                      <p:cBhvr>
                                        <p:cTn id="72" dur="1" fill="hold">
                                          <p:stCondLst>
                                            <p:cond delay="999"/>
                                          </p:stCondLst>
                                        </p:cTn>
                                        <p:tgtEl>
                                          <p:spTgt spid="379914">
                                            <p:txEl>
                                              <p:pRg st="0" end="0"/>
                                            </p:txEl>
                                          </p:spTgt>
                                        </p:tgtEl>
                                        <p:attrNameLst>
                                          <p:attrName>style.visibility</p:attrName>
                                        </p:attrNameLst>
                                      </p:cBhvr>
                                      <p:to>
                                        <p:strVal val="hidden"/>
                                      </p:to>
                                    </p:set>
                                  </p:childTnLst>
                                </p:cTn>
                              </p:par>
                            </p:childTnLst>
                          </p:cTn>
                        </p:par>
                        <p:par>
                          <p:cTn id="73" fill="hold" nodeType="afterGroup">
                            <p:stCondLst>
                              <p:cond delay="8450"/>
                            </p:stCondLst>
                            <p:childTnLst>
                              <p:par>
                                <p:cTn id="74" presetID="41" presetClass="entr" presetSubtype="0" fill="hold" nodeType="afterEffect">
                                  <p:stCondLst>
                                    <p:cond delay="0"/>
                                  </p:stCondLst>
                                  <p:iterate type="lt">
                                    <p:tmPct val="10000"/>
                                  </p:iterate>
                                  <p:childTnLst>
                                    <p:set>
                                      <p:cBhvr>
                                        <p:cTn id="75" dur="1" fill="hold">
                                          <p:stCondLst>
                                            <p:cond delay="0"/>
                                          </p:stCondLst>
                                        </p:cTn>
                                        <p:tgtEl>
                                          <p:spTgt spid="379912">
                                            <p:txEl>
                                              <p:pRg st="0" end="0"/>
                                            </p:txEl>
                                          </p:spTgt>
                                        </p:tgtEl>
                                        <p:attrNameLst>
                                          <p:attrName>style.visibility</p:attrName>
                                        </p:attrNameLst>
                                      </p:cBhvr>
                                      <p:to>
                                        <p:strVal val="visible"/>
                                      </p:to>
                                    </p:set>
                                    <p:anim calcmode="lin" valueType="num">
                                      <p:cBhvr>
                                        <p:cTn id="76" dur="500" fill="hold"/>
                                        <p:tgtEl>
                                          <p:spTgt spid="3799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379912">
                                            <p:txEl>
                                              <p:pRg st="0" end="0"/>
                                            </p:txEl>
                                          </p:spTgt>
                                        </p:tgtEl>
                                        <p:attrNameLst>
                                          <p:attrName>ppt_y</p:attrName>
                                        </p:attrNameLst>
                                      </p:cBhvr>
                                      <p:tavLst>
                                        <p:tav tm="0">
                                          <p:val>
                                            <p:strVal val="#ppt_y"/>
                                          </p:val>
                                        </p:tav>
                                        <p:tav tm="100000">
                                          <p:val>
                                            <p:strVal val="#ppt_y"/>
                                          </p:val>
                                        </p:tav>
                                      </p:tavLst>
                                    </p:anim>
                                    <p:anim calcmode="lin" valueType="num">
                                      <p:cBhvr>
                                        <p:cTn id="78" dur="500" fill="hold"/>
                                        <p:tgtEl>
                                          <p:spTgt spid="3799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3799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379912">
                                            <p:txEl>
                                              <p:pRg st="0" end="0"/>
                                            </p:txEl>
                                          </p:spTgt>
                                        </p:tgtEl>
                                      </p:cBhvr>
                                    </p:animEffect>
                                  </p:childTnLst>
                                </p:cTn>
                              </p:par>
                            </p:childTnLst>
                          </p:cTn>
                        </p:par>
                        <p:par>
                          <p:cTn id="81" fill="hold" nodeType="afterGroup">
                            <p:stCondLst>
                              <p:cond delay="9450"/>
                            </p:stCondLst>
                            <p:childTnLst>
                              <p:par>
                                <p:cTn id="82" presetID="50" presetClass="exit" presetSubtype="0" accel="100000" fill="hold" nodeType="afterEffect">
                                  <p:stCondLst>
                                    <p:cond delay="0"/>
                                  </p:stCondLst>
                                  <p:iterate type="lt">
                                    <p:tmPct val="0"/>
                                  </p:iterate>
                                  <p:childTnLst>
                                    <p:anim calcmode="lin" valueType="num">
                                      <p:cBhvr>
                                        <p:cTn id="83" dur="1000"/>
                                        <p:tgtEl>
                                          <p:spTgt spid="379912">
                                            <p:txEl>
                                              <p:pRg st="0" end="0"/>
                                            </p:txEl>
                                          </p:spTgt>
                                        </p:tgtEl>
                                        <p:attrNameLst>
                                          <p:attrName>ppt_w</p:attrName>
                                        </p:attrNameLst>
                                      </p:cBhvr>
                                      <p:tavLst>
                                        <p:tav tm="0">
                                          <p:val>
                                            <p:strVal val="ppt_w"/>
                                          </p:val>
                                        </p:tav>
                                        <p:tav tm="100000">
                                          <p:val>
                                            <p:strVal val="ppt_w+.3"/>
                                          </p:val>
                                        </p:tav>
                                      </p:tavLst>
                                    </p:anim>
                                    <p:anim calcmode="lin" valueType="num">
                                      <p:cBhvr>
                                        <p:cTn id="84" dur="1000"/>
                                        <p:tgtEl>
                                          <p:spTgt spid="379912">
                                            <p:txEl>
                                              <p:pRg st="0" end="0"/>
                                            </p:txEl>
                                          </p:spTgt>
                                        </p:tgtEl>
                                        <p:attrNameLst>
                                          <p:attrName>ppt_h</p:attrName>
                                        </p:attrNameLst>
                                      </p:cBhvr>
                                      <p:tavLst>
                                        <p:tav tm="0">
                                          <p:val>
                                            <p:strVal val="ppt_h"/>
                                          </p:val>
                                        </p:tav>
                                        <p:tav tm="100000">
                                          <p:val>
                                            <p:strVal val="ppt_h"/>
                                          </p:val>
                                        </p:tav>
                                      </p:tavLst>
                                    </p:anim>
                                    <p:animEffect transition="out" filter="fade">
                                      <p:cBhvr>
                                        <p:cTn id="85" dur="1000"/>
                                        <p:tgtEl>
                                          <p:spTgt spid="379912">
                                            <p:txEl>
                                              <p:pRg st="0" end="0"/>
                                            </p:txEl>
                                          </p:spTgt>
                                        </p:tgtEl>
                                      </p:cBhvr>
                                    </p:animEffect>
                                    <p:set>
                                      <p:cBhvr>
                                        <p:cTn id="86" dur="1" fill="hold">
                                          <p:stCondLst>
                                            <p:cond delay="999"/>
                                          </p:stCondLst>
                                        </p:cTn>
                                        <p:tgtEl>
                                          <p:spTgt spid="379912">
                                            <p:txEl>
                                              <p:pRg st="0" end="0"/>
                                            </p:txEl>
                                          </p:spTgt>
                                        </p:tgtEl>
                                        <p:attrNameLst>
                                          <p:attrName>style.visibility</p:attrName>
                                        </p:attrNameLst>
                                      </p:cBhvr>
                                      <p:to>
                                        <p:strVal val="hidden"/>
                                      </p:to>
                                    </p:set>
                                  </p:childTnLst>
                                </p:cTn>
                              </p:par>
                              <p:par>
                                <p:cTn id="87" presetID="13" presetClass="exit" presetSubtype="16" fill="hold" nodeType="withEffect">
                                  <p:stCondLst>
                                    <p:cond delay="0"/>
                                  </p:stCondLst>
                                  <p:childTnLst>
                                    <p:animEffect transition="out" filter="plus(in)">
                                      <p:cBhvr>
                                        <p:cTn id="88" dur="5000"/>
                                        <p:tgtEl>
                                          <p:spTgt spid="379907"/>
                                        </p:tgtEl>
                                      </p:cBhvr>
                                    </p:animEffect>
                                    <p:set>
                                      <p:cBhvr>
                                        <p:cTn id="89" dur="1" fill="hold">
                                          <p:stCondLst>
                                            <p:cond delay="4999"/>
                                          </p:stCondLst>
                                        </p:cTn>
                                        <p:tgtEl>
                                          <p:spTgt spid="379907"/>
                                        </p:tgtEl>
                                        <p:attrNameLst>
                                          <p:attrName>style.visibility</p:attrName>
                                        </p:attrNameLst>
                                      </p:cBhvr>
                                      <p:to>
                                        <p:strVal val="hidden"/>
                                      </p:to>
                                    </p:set>
                                  </p:childTnLst>
                                </p:cTn>
                              </p:par>
                              <p:par>
                                <p:cTn id="90" presetID="45" presetClass="entr" presetSubtype="0" fill="hold" nodeType="withEffect">
                                  <p:stCondLst>
                                    <p:cond delay="0"/>
                                  </p:stCondLst>
                                  <p:iterate type="lt">
                                    <p:tmPct val="10000"/>
                                  </p:iterate>
                                  <p:childTnLst>
                                    <p:set>
                                      <p:cBhvr>
                                        <p:cTn id="91" dur="1" fill="hold">
                                          <p:stCondLst>
                                            <p:cond delay="0"/>
                                          </p:stCondLst>
                                        </p:cTn>
                                        <p:tgtEl>
                                          <p:spTgt spid="379909">
                                            <p:txEl>
                                              <p:pRg st="0" end="0"/>
                                            </p:txEl>
                                          </p:spTgt>
                                        </p:tgtEl>
                                        <p:attrNameLst>
                                          <p:attrName>style.visibility</p:attrName>
                                        </p:attrNameLst>
                                      </p:cBhvr>
                                      <p:to>
                                        <p:strVal val="visible"/>
                                      </p:to>
                                    </p:set>
                                    <p:animEffect transition="in" filter="fade">
                                      <p:cBhvr>
                                        <p:cTn id="92" dur="3000"/>
                                        <p:tgtEl>
                                          <p:spTgt spid="379909">
                                            <p:txEl>
                                              <p:pRg st="0" end="0"/>
                                            </p:txEl>
                                          </p:spTgt>
                                        </p:tgtEl>
                                      </p:cBhvr>
                                    </p:animEffect>
                                    <p:anim calcmode="lin" valueType="num">
                                      <p:cBhvr>
                                        <p:cTn id="93" dur="3000" fill="hold"/>
                                        <p:tgtEl>
                                          <p:spTgt spid="379909">
                                            <p:txEl>
                                              <p:pRg st="0" end="0"/>
                                            </p:txEl>
                                          </p:spTgt>
                                        </p:tgtEl>
                                        <p:attrNameLst>
                                          <p:attrName>ppt_w</p:attrName>
                                        </p:attrNameLst>
                                      </p:cBhvr>
                                      <p:tavLst>
                                        <p:tav tm="0" fmla="#ppt_w*sin(2.5*pi*$)">
                                          <p:val>
                                            <p:fltVal val="0"/>
                                          </p:val>
                                        </p:tav>
                                        <p:tav tm="100000">
                                          <p:val>
                                            <p:fltVal val="1"/>
                                          </p:val>
                                        </p:tav>
                                      </p:tavLst>
                                    </p:anim>
                                    <p:anim calcmode="lin" valueType="num">
                                      <p:cBhvr>
                                        <p:cTn id="94" dur="3000" fill="hold"/>
                                        <p:tgtEl>
                                          <p:spTgt spid="379909">
                                            <p:txEl>
                                              <p:pRg st="0" end="0"/>
                                            </p:txEl>
                                          </p:spTgt>
                                        </p:tgtEl>
                                        <p:attrNameLst>
                                          <p:attrName>ppt_h</p:attrName>
                                        </p:attrNameLst>
                                      </p:cBhvr>
                                      <p:tavLst>
                                        <p:tav tm="0">
                                          <p:val>
                                            <p:strVal val="#ppt_h"/>
                                          </p:val>
                                        </p:tav>
                                        <p:tav tm="100000">
                                          <p:val>
                                            <p:strVal val="#ppt_h"/>
                                          </p:val>
                                        </p:tav>
                                      </p:tavLst>
                                    </p:anim>
                                  </p:childTnLst>
                                </p:cTn>
                              </p:par>
                              <p:par>
                                <p:cTn id="95" presetID="45" presetClass="entr" presetSubtype="0" fill="hold" grpId="1" nodeType="withEffect">
                                  <p:stCondLst>
                                    <p:cond delay="0"/>
                                  </p:stCondLst>
                                  <p:iterate type="lt">
                                    <p:tmPct val="10000"/>
                                  </p:iterate>
                                  <p:childTnLst>
                                    <p:set>
                                      <p:cBhvr>
                                        <p:cTn id="96" dur="1" fill="hold">
                                          <p:stCondLst>
                                            <p:cond delay="0"/>
                                          </p:stCondLst>
                                        </p:cTn>
                                        <p:tgtEl>
                                          <p:spTgt spid="379908"/>
                                        </p:tgtEl>
                                        <p:attrNameLst>
                                          <p:attrName>style.visibility</p:attrName>
                                        </p:attrNameLst>
                                      </p:cBhvr>
                                      <p:to>
                                        <p:strVal val="visible"/>
                                      </p:to>
                                    </p:set>
                                    <p:animEffect transition="in" filter="fade">
                                      <p:cBhvr>
                                        <p:cTn id="97" dur="3000"/>
                                        <p:tgtEl>
                                          <p:spTgt spid="379908"/>
                                        </p:tgtEl>
                                      </p:cBhvr>
                                    </p:animEffect>
                                    <p:anim calcmode="lin" valueType="num">
                                      <p:cBhvr>
                                        <p:cTn id="98" dur="3000" fill="hold"/>
                                        <p:tgtEl>
                                          <p:spTgt spid="379908"/>
                                        </p:tgtEl>
                                        <p:attrNameLst>
                                          <p:attrName>ppt_w</p:attrName>
                                        </p:attrNameLst>
                                      </p:cBhvr>
                                      <p:tavLst>
                                        <p:tav tm="0" fmla="#ppt_w*sin(2.5*pi*$)">
                                          <p:val>
                                            <p:fltVal val="0"/>
                                          </p:val>
                                        </p:tav>
                                        <p:tav tm="100000">
                                          <p:val>
                                            <p:fltVal val="1"/>
                                          </p:val>
                                        </p:tav>
                                      </p:tavLst>
                                    </p:anim>
                                    <p:anim calcmode="lin" valueType="num">
                                      <p:cBhvr>
                                        <p:cTn id="99" dur="3000" fill="hold"/>
                                        <p:tgtEl>
                                          <p:spTgt spid="379908"/>
                                        </p:tgtEl>
                                        <p:attrNameLst>
                                          <p:attrName>ppt_h</p:attrName>
                                        </p:attrNameLst>
                                      </p:cBhvr>
                                      <p:tavLst>
                                        <p:tav tm="0">
                                          <p:val>
                                            <p:strVal val="#ppt_h"/>
                                          </p:val>
                                        </p:tav>
                                        <p:tav tm="100000">
                                          <p:val>
                                            <p:strVal val="#ppt_h"/>
                                          </p:val>
                                        </p:tav>
                                      </p:tavLst>
                                    </p:anim>
                                  </p:childTnLst>
                                </p:cTn>
                              </p:par>
                            </p:childTnLst>
                          </p:cTn>
                        </p:par>
                        <p:par>
                          <p:cTn id="100" fill="hold" nodeType="afterGroup">
                            <p:stCondLst>
                              <p:cond delay="16350"/>
                            </p:stCondLst>
                            <p:childTnLst>
                              <p:par>
                                <p:cTn id="101" presetID="7" presetClass="exit" presetSubtype="1" fill="hold" nodeType="afterEffect">
                                  <p:stCondLst>
                                    <p:cond delay="0"/>
                                  </p:stCondLst>
                                  <p:iterate type="lt">
                                    <p:tmPct val="0"/>
                                  </p:iterate>
                                  <p:childTnLst>
                                    <p:anim calcmode="lin" valueType="num">
                                      <p:cBhvr additive="base">
                                        <p:cTn id="102" dur="5000"/>
                                        <p:tgtEl>
                                          <p:spTgt spid="379909">
                                            <p:txEl>
                                              <p:pRg st="0" end="0"/>
                                            </p:txEl>
                                          </p:spTgt>
                                        </p:tgtEl>
                                        <p:attrNameLst>
                                          <p:attrName>ppt_x</p:attrName>
                                        </p:attrNameLst>
                                      </p:cBhvr>
                                      <p:tavLst>
                                        <p:tav tm="0">
                                          <p:val>
                                            <p:strVal val="ppt_x"/>
                                          </p:val>
                                        </p:tav>
                                        <p:tav tm="100000">
                                          <p:val>
                                            <p:strVal val="ppt_x"/>
                                          </p:val>
                                        </p:tav>
                                      </p:tavLst>
                                    </p:anim>
                                    <p:anim calcmode="lin" valueType="num">
                                      <p:cBhvr additive="base">
                                        <p:cTn id="103" dur="5000"/>
                                        <p:tgtEl>
                                          <p:spTgt spid="379909">
                                            <p:txEl>
                                              <p:pRg st="0" end="0"/>
                                            </p:txEl>
                                          </p:spTgt>
                                        </p:tgtEl>
                                        <p:attrNameLst>
                                          <p:attrName>ppt_y</p:attrName>
                                        </p:attrNameLst>
                                      </p:cBhvr>
                                      <p:tavLst>
                                        <p:tav tm="0">
                                          <p:val>
                                            <p:strVal val="ppt_y"/>
                                          </p:val>
                                        </p:tav>
                                        <p:tav tm="100000">
                                          <p:val>
                                            <p:strVal val="0-ppt_h/2"/>
                                          </p:val>
                                        </p:tav>
                                      </p:tavLst>
                                    </p:anim>
                                    <p:set>
                                      <p:cBhvr>
                                        <p:cTn id="104" dur="1" fill="hold">
                                          <p:stCondLst>
                                            <p:cond delay="4999"/>
                                          </p:stCondLst>
                                        </p:cTn>
                                        <p:tgtEl>
                                          <p:spTgt spid="379909">
                                            <p:txEl>
                                              <p:pRg st="0" end="0"/>
                                            </p:txEl>
                                          </p:spTgt>
                                        </p:tgtEl>
                                        <p:attrNameLst>
                                          <p:attrName>style.visibility</p:attrName>
                                        </p:attrNameLst>
                                      </p:cBhvr>
                                      <p:to>
                                        <p:strVal val="hidden"/>
                                      </p:to>
                                    </p:set>
                                  </p:childTnLst>
                                </p:cTn>
                              </p:par>
                              <p:par>
                                <p:cTn id="105" presetID="7" presetClass="exit" presetSubtype="4" fill="hold" grpId="0" nodeType="withEffect">
                                  <p:stCondLst>
                                    <p:cond delay="0"/>
                                  </p:stCondLst>
                                  <p:iterate type="lt">
                                    <p:tmPct val="0"/>
                                  </p:iterate>
                                  <p:childTnLst>
                                    <p:anim calcmode="lin" valueType="num">
                                      <p:cBhvr additive="base">
                                        <p:cTn id="106" dur="5000"/>
                                        <p:tgtEl>
                                          <p:spTgt spid="379908"/>
                                        </p:tgtEl>
                                        <p:attrNameLst>
                                          <p:attrName>ppt_x</p:attrName>
                                        </p:attrNameLst>
                                      </p:cBhvr>
                                      <p:tavLst>
                                        <p:tav tm="0">
                                          <p:val>
                                            <p:strVal val="ppt_x"/>
                                          </p:val>
                                        </p:tav>
                                        <p:tav tm="100000">
                                          <p:val>
                                            <p:strVal val="ppt_x"/>
                                          </p:val>
                                        </p:tav>
                                      </p:tavLst>
                                    </p:anim>
                                    <p:anim calcmode="lin" valueType="num">
                                      <p:cBhvr additive="base">
                                        <p:cTn id="107" dur="5000"/>
                                        <p:tgtEl>
                                          <p:spTgt spid="379908"/>
                                        </p:tgtEl>
                                        <p:attrNameLst>
                                          <p:attrName>ppt_y</p:attrName>
                                        </p:attrNameLst>
                                      </p:cBhvr>
                                      <p:tavLst>
                                        <p:tav tm="0">
                                          <p:val>
                                            <p:strVal val="ppt_y"/>
                                          </p:val>
                                        </p:tav>
                                        <p:tav tm="100000">
                                          <p:val>
                                            <p:strVal val="1+ppt_h/2"/>
                                          </p:val>
                                        </p:tav>
                                      </p:tavLst>
                                    </p:anim>
                                    <p:set>
                                      <p:cBhvr>
                                        <p:cTn id="108" dur="1" fill="hold">
                                          <p:stCondLst>
                                            <p:cond delay="4999"/>
                                          </p:stCondLst>
                                        </p:cTn>
                                        <p:tgtEl>
                                          <p:spTgt spid="3799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8" grpId="0"/>
      <p:bldP spid="37990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4" descr="movies-star-wars-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4" name="Rectangle 2"/>
          <p:cNvSpPr>
            <a:spLocks noGrp="1" noChangeArrowheads="1"/>
          </p:cNvSpPr>
          <p:nvPr>
            <p:ph type="title"/>
          </p:nvPr>
        </p:nvSpPr>
        <p:spPr>
          <a:xfrm>
            <a:off x="1143000" y="5638800"/>
            <a:ext cx="7772400" cy="990600"/>
          </a:xfrm>
          <a:effectLst>
            <a:outerShdw blurRad="68580" dist="35921" dir="2700000" algn="ctr" rotWithShape="0">
              <a:srgbClr val="000000">
                <a:alpha val="75000"/>
              </a:srgbClr>
            </a:outerShdw>
          </a:effectLst>
        </p:spPr>
        <p:txBody>
          <a:bodyPr/>
          <a:lstStyle/>
          <a:p>
            <a:pPr>
              <a:defRPr/>
            </a:pPr>
            <a:r>
              <a:rPr lang="en-US" sz="4000" b="1">
                <a:solidFill>
                  <a:schemeClr val="tx1"/>
                </a:solidFill>
                <a:effectLst>
                  <a:glow rad="101600">
                    <a:schemeClr val="bg2">
                      <a:alpha val="75000"/>
                    </a:schemeClr>
                  </a:glow>
                </a:effectLst>
                <a:ea typeface="+mj-ea"/>
                <a:cs typeface="+mj-cs"/>
              </a:rPr>
              <a:t>Life Has Always Revolved Around Stories—Even Today!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128003" name="Freeform 3"/>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p:spPr>
        <p:txBody>
          <a:bodyPr/>
          <a:lstStyle/>
          <a:p>
            <a:pPr>
              <a:defRPr/>
            </a:pPr>
            <a:endParaRPr lang="en-US" sz="1800">
              <a:solidFill>
                <a:srgbClr val="FFFFFF"/>
              </a:solidFill>
              <a:latin typeface="Times New Roman" charset="0"/>
              <a:ea typeface="+mn-ea"/>
              <a:cs typeface="+mn-cs"/>
            </a:endParaRPr>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latin typeface="Times New Roman" charset="0"/>
              <a:ea typeface="+mn-ea"/>
              <a:cs typeface="+mn-cs"/>
            </a:endParaRPr>
          </a:p>
        </p:txBody>
      </p:sp>
      <p:sp>
        <p:nvSpPr>
          <p:cNvPr id="128005" name="Rectangle 5"/>
          <p:cNvSpPr>
            <a:spLocks noChangeArrowheads="1"/>
          </p:cNvSpPr>
          <p:nvPr/>
        </p:nvSpPr>
        <p:spPr bwMode="auto">
          <a:xfrm>
            <a:off x="590550" y="2020888"/>
            <a:ext cx="1695450" cy="4227512"/>
          </a:xfrm>
          <a:prstGeom prst="rect">
            <a:avLst/>
          </a:prstGeom>
          <a:noFill/>
          <a:ln w="12700">
            <a:noFill/>
            <a:miter lim="800000"/>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128006" name="Freeform 6"/>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p:spPr>
        <p:txBody>
          <a:bodyPr/>
          <a:lstStyle/>
          <a:p>
            <a:pPr>
              <a:defRPr/>
            </a:pPr>
            <a:endParaRPr lang="en-US" sz="1800">
              <a:solidFill>
                <a:srgbClr val="FFFFFF"/>
              </a:solidFill>
              <a:latin typeface="Times New Roman" charset="0"/>
              <a:ea typeface="+mn-ea"/>
              <a:cs typeface="+mn-cs"/>
            </a:endParaRPr>
          </a:p>
        </p:txBody>
      </p:sp>
      <p:sp>
        <p:nvSpPr>
          <p:cNvPr id="128007" name="Freeform 7"/>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p:spPr>
        <p:txBody>
          <a:bodyPr/>
          <a:lstStyle/>
          <a:p>
            <a:pPr>
              <a:defRPr/>
            </a:pPr>
            <a:endParaRPr lang="en-US" sz="1800">
              <a:solidFill>
                <a:srgbClr val="FFFFFF"/>
              </a:solidFill>
              <a:latin typeface="Times New Roman" charset="0"/>
              <a:ea typeface="+mn-ea"/>
              <a:cs typeface="+mn-cs"/>
            </a:endParaRPr>
          </a:p>
        </p:txBody>
      </p:sp>
      <p:sp>
        <p:nvSpPr>
          <p:cNvPr id="38298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charset="0"/>
                <a:ea typeface="+mn-ea"/>
                <a:cs typeface="+mn-cs"/>
              </a:rPr>
              <a:t>ER</a:t>
            </a:r>
          </a:p>
        </p:txBody>
      </p:sp>
      <p:sp>
        <p:nvSpPr>
          <p:cNvPr id="128009" name="Freeform 9"/>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p:spPr>
        <p:txBody>
          <a:bodyPr/>
          <a:lstStyle/>
          <a:p>
            <a:pPr>
              <a:defRPr/>
            </a:pPr>
            <a:endParaRPr lang="en-US" sz="1800">
              <a:solidFill>
                <a:srgbClr val="FFFFFF"/>
              </a:solidFill>
              <a:latin typeface="Times New Roman" charset="0"/>
              <a:ea typeface="+mn-ea"/>
              <a:cs typeface="+mn-cs"/>
            </a:endParaRPr>
          </a:p>
        </p:txBody>
      </p:sp>
      <p:sp>
        <p:nvSpPr>
          <p:cNvPr id="38298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009900"/>
                </a:solidFill>
                <a:latin typeface="Times" charset="0"/>
                <a:ea typeface="+mn-ea"/>
                <a:cs typeface="+mn-cs"/>
              </a:rPr>
              <a:t>PG</a:t>
            </a:r>
          </a:p>
        </p:txBody>
      </p:sp>
      <p:sp>
        <p:nvSpPr>
          <p:cNvPr id="128011" name="Freeform 11"/>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p:spPr>
        <p:txBody>
          <a:bodyPr/>
          <a:lstStyle/>
          <a:p>
            <a:pPr>
              <a:defRPr/>
            </a:pPr>
            <a:endParaRPr lang="en-US" sz="1800">
              <a:solidFill>
                <a:srgbClr val="FFFFFF"/>
              </a:solidFill>
              <a:latin typeface="Times New Roman" charset="0"/>
              <a:ea typeface="+mn-ea"/>
              <a:cs typeface="+mn-cs"/>
            </a:endParaRPr>
          </a:p>
        </p:txBody>
      </p:sp>
      <p:sp>
        <p:nvSpPr>
          <p:cNvPr id="128012" name="Freeform 12"/>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p:spPr>
        <p:txBody>
          <a:bodyPr/>
          <a:lstStyle/>
          <a:p>
            <a:pPr>
              <a:defRPr/>
            </a:pPr>
            <a:endParaRPr lang="en-US" sz="1800">
              <a:solidFill>
                <a:srgbClr val="FFFFFF"/>
              </a:solidFill>
              <a:latin typeface="Times New Roman" charset="0"/>
              <a:ea typeface="+mn-ea"/>
              <a:cs typeface="+mn-cs"/>
            </a:endParaRPr>
          </a:p>
        </p:txBody>
      </p:sp>
      <p:sp>
        <p:nvSpPr>
          <p:cNvPr id="128013" name="Freeform 13"/>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p:spPr>
        <p:txBody>
          <a:bodyPr/>
          <a:lstStyle/>
          <a:p>
            <a:pPr>
              <a:defRPr/>
            </a:pPr>
            <a:endParaRPr lang="en-US" sz="1800">
              <a:solidFill>
                <a:srgbClr val="FFFFFF"/>
              </a:solidFill>
              <a:latin typeface="Times New Roman" charset="0"/>
              <a:ea typeface="+mn-ea"/>
              <a:cs typeface="+mn-cs"/>
            </a:endParaRPr>
          </a:p>
        </p:txBody>
      </p:sp>
      <p:sp>
        <p:nvSpPr>
          <p:cNvPr id="38299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charset="0"/>
                <a:ea typeface="+mn-ea"/>
                <a:cs typeface="+mn-cs"/>
              </a:rPr>
              <a:t>SG</a:t>
            </a:r>
          </a:p>
        </p:txBody>
      </p:sp>
      <p:sp>
        <p:nvSpPr>
          <p:cNvPr id="38299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charset="0"/>
                <a:ea typeface="+mn-ea"/>
                <a:cs typeface="+mn-cs"/>
              </a:rPr>
              <a:t>RS</a:t>
            </a:r>
          </a:p>
        </p:txBody>
      </p:sp>
      <p:sp>
        <p:nvSpPr>
          <p:cNvPr id="38299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charset="0"/>
                <a:ea typeface="+mn-ea"/>
                <a:cs typeface="+mn-cs"/>
              </a:rPr>
              <a:t>MS</a:t>
            </a:r>
          </a:p>
        </p:txBody>
      </p:sp>
      <p:sp>
        <p:nvSpPr>
          <p:cNvPr id="128017" name="Rectangle 17"/>
          <p:cNvSpPr>
            <a:spLocks noChangeArrowheads="1"/>
          </p:cNvSpPr>
          <p:nvPr/>
        </p:nvSpPr>
        <p:spPr bwMode="auto">
          <a:xfrm>
            <a:off x="3086100" y="4381500"/>
            <a:ext cx="1676400" cy="457200"/>
          </a:xfrm>
          <a:prstGeom prst="rect">
            <a:avLst/>
          </a:prstGeom>
          <a:noFill/>
          <a:ln w="12700">
            <a:noFill/>
            <a:miter lim="800000"/>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12801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12801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382996"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a:solidFill>
                  <a:srgbClr val="FFD34A"/>
                </a:solidFill>
                <a:latin typeface="Times" charset="0"/>
                <a:ea typeface="+mn-ea"/>
                <a:cs typeface="+mn-cs"/>
              </a:rPr>
              <a:t> DRESSING</a:t>
            </a:r>
          </a:p>
          <a:p>
            <a:pPr>
              <a:defRPr/>
            </a:pPr>
            <a:r>
              <a:rPr lang="en-US" b="1">
                <a:solidFill>
                  <a:srgbClr val="FFD34A"/>
                </a:solidFill>
                <a:latin typeface="Times" charset="0"/>
                <a:ea typeface="+mn-ea"/>
                <a:cs typeface="+mn-cs"/>
              </a:rPr>
              <a:t>        THE                                    </a:t>
            </a:r>
          </a:p>
          <a:p>
            <a:pPr>
              <a:defRPr/>
            </a:pPr>
            <a:r>
              <a:rPr lang="en-US" b="1">
                <a:solidFill>
                  <a:srgbClr val="FFD34A"/>
                </a:solidFill>
                <a:latin typeface="Times" charset="0"/>
                <a:ea typeface="+mn-ea"/>
                <a:cs typeface="+mn-cs"/>
              </a:rPr>
              <a:t>   STAGE</a:t>
            </a:r>
          </a:p>
        </p:txBody>
      </p:sp>
      <p:sp>
        <p:nvSpPr>
          <p:cNvPr id="38299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009900"/>
                </a:solidFill>
                <a:latin typeface="Times" charset="0"/>
                <a:ea typeface="+mn-ea"/>
                <a:cs typeface="+mn-cs"/>
              </a:rPr>
              <a:t>DS</a:t>
            </a: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latin typeface="Times New Roman" pitchFamily="-108" charset="0"/>
              <a:ea typeface="+mn-ea"/>
              <a:cs typeface="+mn-cs"/>
            </a:endParaRPr>
          </a:p>
        </p:txBody>
      </p:sp>
      <p:sp>
        <p:nvSpPr>
          <p:cNvPr id="128023"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latin typeface="Times New Roman" charset="0"/>
              <a:ea typeface="+mn-ea"/>
              <a:cs typeface="+mn-cs"/>
            </a:endParaRPr>
          </a:p>
        </p:txBody>
      </p:sp>
      <p:sp>
        <p:nvSpPr>
          <p:cNvPr id="38300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009900"/>
                </a:solidFill>
                <a:latin typeface="Times" charset="0"/>
                <a:ea typeface="+mn-ea"/>
                <a:cs typeface="+mn-cs"/>
              </a:rPr>
              <a:t>U</a:t>
            </a:r>
          </a:p>
        </p:txBody>
      </p:sp>
      <p:sp>
        <p:nvSpPr>
          <p:cNvPr id="38300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charset="0"/>
                <a:ea typeface="+mn-ea"/>
                <a:cs typeface="+mn-cs"/>
              </a:rPr>
              <a:t>B</a:t>
            </a:r>
          </a:p>
        </p:txBody>
      </p:sp>
      <p:sp>
        <p:nvSpPr>
          <p:cNvPr id="12802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38300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charset="0"/>
                <a:ea typeface="+mn-ea"/>
                <a:cs typeface="+mn-cs"/>
              </a:rPr>
              <a:t>H</a:t>
            </a:r>
          </a:p>
        </p:txBody>
      </p:sp>
      <p:sp>
        <p:nvSpPr>
          <p:cNvPr id="12802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38300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charset="0"/>
                <a:ea typeface="+mn-ea"/>
                <a:cs typeface="+mn-cs"/>
              </a:rPr>
              <a:t>N(A)</a:t>
            </a:r>
          </a:p>
        </p:txBody>
      </p:sp>
      <p:sp>
        <p:nvSpPr>
          <p:cNvPr id="128031"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12803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38300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b="1">
                <a:solidFill>
                  <a:srgbClr val="CECECE"/>
                </a:solidFill>
                <a:latin typeface="Times" charset="0"/>
                <a:ea typeface="+mn-ea"/>
                <a:cs typeface="+mn-cs"/>
              </a:rPr>
              <a:t>C</a:t>
            </a:r>
          </a:p>
        </p:txBody>
      </p:sp>
      <p:sp>
        <p:nvSpPr>
          <p:cNvPr id="12803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38301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b="1">
                <a:solidFill>
                  <a:srgbClr val="CECECE"/>
                </a:solidFill>
                <a:latin typeface="Times" charset="0"/>
                <a:ea typeface="+mn-ea"/>
                <a:cs typeface="+mn-cs"/>
              </a:rPr>
              <a:t>J</a:t>
            </a:r>
          </a:p>
        </p:txBody>
      </p:sp>
      <p:sp>
        <p:nvSpPr>
          <p:cNvPr id="12803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128037"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38301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b="1">
                <a:solidFill>
                  <a:srgbClr val="009900"/>
                </a:solidFill>
                <a:latin typeface="Times" charset="0"/>
                <a:ea typeface="+mn-ea"/>
                <a:cs typeface="+mn-cs"/>
              </a:rPr>
              <a:t>KB</a:t>
            </a:r>
          </a:p>
        </p:txBody>
      </p:sp>
      <p:sp>
        <p:nvSpPr>
          <p:cNvPr id="128039"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38301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b="1">
                <a:solidFill>
                  <a:srgbClr val="009900"/>
                </a:solidFill>
                <a:latin typeface="Times" charset="0"/>
                <a:ea typeface="+mn-ea"/>
                <a:cs typeface="+mn-cs"/>
              </a:rPr>
              <a:t>MS</a:t>
            </a:r>
          </a:p>
        </p:txBody>
      </p:sp>
      <p:sp>
        <p:nvSpPr>
          <p:cNvPr id="128041"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38301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b="1">
                <a:solidFill>
                  <a:srgbClr val="CECECE"/>
                </a:solidFill>
                <a:latin typeface="Times" charset="0"/>
                <a:ea typeface="+mn-ea"/>
                <a:cs typeface="+mn-cs"/>
              </a:rPr>
              <a:t>E</a:t>
            </a:r>
          </a:p>
        </p:txBody>
      </p:sp>
      <p:sp>
        <p:nvSpPr>
          <p:cNvPr id="38301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b="1">
                <a:solidFill>
                  <a:srgbClr val="CECECE"/>
                </a:solidFill>
                <a:latin typeface="Times" charset="0"/>
                <a:ea typeface="+mn-ea"/>
                <a:cs typeface="+mn-cs"/>
              </a:rPr>
              <a:t>MN</a:t>
            </a: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ea typeface="+mn-ea"/>
              <a:cs typeface="+mn-cs"/>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ea typeface="+mn-ea"/>
                <a:cs typeface="+mn-cs"/>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ea typeface="+mn-ea"/>
                <a:cs typeface="+mn-cs"/>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ea typeface="+mn-ea"/>
                <a:cs typeface="+mn-cs"/>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ea typeface="+mn-ea"/>
                <a:cs typeface="+mn-cs"/>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ea typeface="+mn-ea"/>
                <a:cs typeface="+mn-cs"/>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ea typeface="+mn-ea"/>
                <a:cs typeface="+mn-cs"/>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ea typeface="+mn-ea"/>
              <a:cs typeface="+mn-cs"/>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sz="1800">
              <a:solidFill>
                <a:srgbClr val="FFFFFF"/>
              </a:solidFill>
              <a:latin typeface="Times New Roman" charset="0"/>
              <a:ea typeface="+mn-ea"/>
              <a:cs typeface="+mn-cs"/>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sz="1800">
              <a:solidFill>
                <a:srgbClr val="FFFFFF"/>
              </a:solidFill>
              <a:latin typeface="Times New Roman" charset="0"/>
              <a:ea typeface="+mn-ea"/>
              <a:cs typeface="+mn-cs"/>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383032" name="Text Box 56"/>
          <p:cNvSpPr txBox="1">
            <a:spLocks noChangeArrowheads="1"/>
          </p:cNvSpPr>
          <p:nvPr/>
        </p:nvSpPr>
        <p:spPr bwMode="auto">
          <a:xfrm>
            <a:off x="509588" y="5216525"/>
            <a:ext cx="8382892" cy="1077218"/>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square">
            <a:spAutoFit/>
          </a:bodyPr>
          <a:lstStyle/>
          <a:p>
            <a:pPr algn="ctr">
              <a:spcBef>
                <a:spcPct val="50000"/>
              </a:spcBef>
              <a:defRPr/>
            </a:pPr>
            <a:r>
              <a:rPr lang="en-US" sz="3200" b="1">
                <a:solidFill>
                  <a:srgbClr val="FFFF00"/>
                </a:solidFill>
                <a:latin typeface="Comic Sans MS" charset="0"/>
                <a:ea typeface="+mn-ea"/>
                <a:cs typeface="+mn-cs"/>
              </a:rPr>
              <a:t>Because Messiah was long prophesied to appear through the tribe of Judah</a:t>
            </a:r>
            <a:endParaRPr lang="en-US" sz="2800">
              <a:solidFill>
                <a:srgbClr val="00DFCA"/>
              </a:solidFill>
              <a:latin typeface="Comic Sans MS" charset="0"/>
              <a:ea typeface="+mn-ea"/>
              <a:cs typeface="+mn-cs"/>
            </a:endParaRPr>
          </a:p>
        </p:txBody>
      </p:sp>
      <p:sp>
        <p:nvSpPr>
          <p:cNvPr id="128051" name="Text Box 57"/>
          <p:cNvSpPr txBox="1">
            <a:spLocks noChangeArrowheads="1"/>
          </p:cNvSpPr>
          <p:nvPr/>
        </p:nvSpPr>
        <p:spPr bwMode="auto">
          <a:xfrm>
            <a:off x="1765300" y="-22225"/>
            <a:ext cx="3530600" cy="336550"/>
          </a:xfrm>
          <a:prstGeom prst="rect">
            <a:avLst/>
          </a:prstGeom>
          <a:noFill/>
          <a:ln w="12700">
            <a:noFill/>
            <a:miter lim="800000"/>
            <a:headEnd/>
            <a:tailEnd/>
          </a:ln>
        </p:spPr>
        <p:txBody>
          <a:bodyPr>
            <a:spAutoFit/>
          </a:bodyPr>
          <a:lstStyle/>
          <a:p>
            <a:pPr>
              <a:spcBef>
                <a:spcPct val="50000"/>
              </a:spcBef>
              <a:defRPr/>
            </a:pPr>
            <a:r>
              <a:rPr lang="en-US" sz="1600" b="1">
                <a:solidFill>
                  <a:srgbClr val="FFFFFF"/>
                </a:solidFill>
                <a:latin typeface="Comic Sans MS" charset="0"/>
                <a:ea typeface="+mn-ea"/>
                <a:cs typeface="+mn-cs"/>
              </a:rPr>
              <a:t>Isaiah 9:6-7</a:t>
            </a:r>
          </a:p>
        </p:txBody>
      </p:sp>
      <p:sp>
        <p:nvSpPr>
          <p:cNvPr id="128052" name="Text Box 58"/>
          <p:cNvSpPr txBox="1">
            <a:spLocks noChangeArrowheads="1"/>
          </p:cNvSpPr>
          <p:nvPr/>
        </p:nvSpPr>
        <p:spPr bwMode="auto">
          <a:xfrm>
            <a:off x="8721725" y="90488"/>
            <a:ext cx="254000" cy="396875"/>
          </a:xfrm>
          <a:prstGeom prst="rect">
            <a:avLst/>
          </a:prstGeom>
          <a:noFill/>
          <a:ln w="12700">
            <a:noFill/>
            <a:miter lim="800000"/>
            <a:headEnd/>
            <a:tailEnd/>
          </a:ln>
        </p:spPr>
        <p:txBody>
          <a:bodyPr wrap="none" anchor="ctr">
            <a:spAutoFit/>
          </a:bodyPr>
          <a:lstStyle/>
          <a:p>
            <a:pPr algn="ctr">
              <a:spcBef>
                <a:spcPct val="50000"/>
              </a:spcBef>
              <a:defRPr/>
            </a:pPr>
            <a:r>
              <a:rPr lang="en-US" sz="2000">
                <a:solidFill>
                  <a:srgbClr val="FFA27C"/>
                </a:solidFill>
                <a:latin typeface="B VAG Rounded Bold" charset="0"/>
                <a:ea typeface="+mn-ea"/>
                <a:cs typeface="+mn-cs"/>
              </a:rPr>
              <a:t> </a:t>
            </a:r>
          </a:p>
        </p:txBody>
      </p:sp>
      <p:sp>
        <p:nvSpPr>
          <p:cNvPr id="183348" name="Text Box 59"/>
          <p:cNvSpPr txBox="1">
            <a:spLocks noChangeArrowheads="1"/>
          </p:cNvSpPr>
          <p:nvPr/>
        </p:nvSpPr>
        <p:spPr bwMode="auto">
          <a:xfrm>
            <a:off x="8594725" y="6423025"/>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b="1">
                <a:solidFill>
                  <a:srgbClr val="FFFFFF"/>
                </a:solidFill>
                <a:latin typeface="Comic Sans MS" charset="0"/>
              </a:rPr>
              <a:t>8</a:t>
            </a:r>
            <a:endParaRPr lang="en-US" sz="2000">
              <a:solidFill>
                <a:srgbClr val="FFA27C"/>
              </a:solidFill>
              <a:latin typeface="B VAG Rounded Bold" charset="0"/>
            </a:endParaRPr>
          </a:p>
        </p:txBody>
      </p:sp>
      <p:sp>
        <p:nvSpPr>
          <p:cNvPr id="383036" name="Text Box 60"/>
          <p:cNvSpPr txBox="1">
            <a:spLocks noChangeArrowheads="1"/>
          </p:cNvSpPr>
          <p:nvPr/>
        </p:nvSpPr>
        <p:spPr bwMode="auto">
          <a:xfrm>
            <a:off x="3884613" y="4352925"/>
            <a:ext cx="2516187"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sz="5400" b="1">
                <a:solidFill>
                  <a:srgbClr val="FFFFFF"/>
                </a:solidFill>
                <a:latin typeface="Comic Sans MS" charset="0"/>
                <a:ea typeface="+mn-ea"/>
                <a:cs typeface="+mn-cs"/>
              </a:rPr>
              <a:t>WHY?</a:t>
            </a:r>
          </a:p>
        </p:txBody>
      </p:sp>
      <p:sp>
        <p:nvSpPr>
          <p:cNvPr id="383037" name="Text Box 61"/>
          <p:cNvSpPr txBox="1">
            <a:spLocks noChangeArrowheads="1"/>
          </p:cNvSpPr>
          <p:nvPr/>
        </p:nvSpPr>
        <p:spPr bwMode="auto">
          <a:xfrm>
            <a:off x="1052513" y="650875"/>
            <a:ext cx="5761037"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5400" b="1">
                <a:solidFill>
                  <a:srgbClr val="FFFFFF"/>
                </a:solidFill>
                <a:latin typeface="Comic Sans MS" charset="0"/>
              </a:rPr>
              <a:t>Summing up…</a:t>
            </a:r>
          </a:p>
        </p:txBody>
      </p:sp>
      <p:sp>
        <p:nvSpPr>
          <p:cNvPr id="383038" name="Rectangle 62"/>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57</a:t>
            </a:r>
          </a:p>
        </p:txBody>
      </p:sp>
      <p:sp>
        <p:nvSpPr>
          <p:cNvPr id="128057" name="Text Box 63"/>
          <p:cNvSpPr txBox="1">
            <a:spLocks noChangeArrowheads="1"/>
          </p:cNvSpPr>
          <p:nvPr/>
        </p:nvSpPr>
        <p:spPr bwMode="auto">
          <a:xfrm>
            <a:off x="6994525" y="6284913"/>
            <a:ext cx="1631950" cy="274637"/>
          </a:xfrm>
          <a:prstGeom prst="rect">
            <a:avLst/>
          </a:prstGeom>
          <a:noFill/>
          <a:ln w="12700">
            <a:noFill/>
            <a:miter lim="800000"/>
            <a:headEnd/>
            <a:tailEnd/>
          </a:ln>
        </p:spPr>
        <p:txBody>
          <a:bodyPr wrap="none" anchor="ctr">
            <a:spAutoFit/>
          </a:bodyPr>
          <a:lstStyle/>
          <a:p>
            <a:pPr algn="ctr">
              <a:spcBef>
                <a:spcPct val="50000"/>
              </a:spcBef>
              <a:defRPr/>
            </a:pPr>
            <a:r>
              <a:rPr lang="en-US" sz="1200" b="1">
                <a:solidFill>
                  <a:srgbClr val="FFFFFF"/>
                </a:solidFill>
                <a:ea typeface="+mn-ea"/>
                <a:cs typeface="+mn-cs"/>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sz="1800">
              <a:solidFill>
                <a:srgbClr val="FFFFFF"/>
              </a:solidFill>
              <a:latin typeface="Times New Roman" charset="0"/>
              <a:ea typeface="+mn-ea"/>
              <a:cs typeface="+mn-cs"/>
            </a:endParaRPr>
          </a:p>
        </p:txBody>
      </p:sp>
      <p:sp>
        <p:nvSpPr>
          <p:cNvPr id="383041"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000" b="1">
                <a:solidFill>
                  <a:schemeClr val="tx1"/>
                </a:solidFill>
                <a:effectLst/>
                <a:latin typeface="Comic Sans MS" charset="0"/>
              </a:rPr>
              <a:t>JUDAH IS PRESERVED!</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95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Freeform 1026"/>
          <p:cNvSpPr>
            <a:spLocks/>
          </p:cNvSpPr>
          <p:nvPr/>
        </p:nvSpPr>
        <p:spPr bwMode="auto">
          <a:xfrm>
            <a:off x="1720850" y="2590800"/>
            <a:ext cx="1011238" cy="954088"/>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a:noFill/>
            <a:round/>
            <a:headEnd/>
            <a:tailEnd/>
          </a:ln>
        </p:spPr>
        <p:txBody>
          <a:bodyPr/>
          <a:lstStyle/>
          <a:p>
            <a:pPr>
              <a:defRPr/>
            </a:pPr>
            <a:endParaRPr lang="en-US" sz="1800">
              <a:solidFill>
                <a:srgbClr val="FFFFFF"/>
              </a:solidFill>
              <a:latin typeface="Times New Roman" charset="0"/>
              <a:ea typeface="+mn-ea"/>
              <a:cs typeface="+mn-cs"/>
            </a:endParaRPr>
          </a:p>
        </p:txBody>
      </p:sp>
      <p:sp>
        <p:nvSpPr>
          <p:cNvPr id="130051" name="Rectangle 1027"/>
          <p:cNvSpPr>
            <a:spLocks noChangeArrowheads="1"/>
          </p:cNvSpPr>
          <p:nvPr/>
        </p:nvSpPr>
        <p:spPr bwMode="auto">
          <a:xfrm>
            <a:off x="7172325" y="5473700"/>
            <a:ext cx="1176338" cy="579438"/>
          </a:xfrm>
          <a:prstGeom prst="rect">
            <a:avLst/>
          </a:prstGeom>
          <a:noFill/>
          <a:ln w="12700">
            <a:noFill/>
            <a:miter lim="800000"/>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385028" name="Rectangle 1028"/>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charset="0"/>
                <a:ea typeface="+mn-ea"/>
                <a:cs typeface="+mn-cs"/>
              </a:rPr>
              <a:t>7</a:t>
            </a:r>
          </a:p>
        </p:txBody>
      </p:sp>
      <p:sp>
        <p:nvSpPr>
          <p:cNvPr id="385029" name="Line 102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latin typeface="Times New Roman" pitchFamily="-108" charset="0"/>
              <a:ea typeface="+mn-ea"/>
              <a:cs typeface="+mn-cs"/>
            </a:endParaRPr>
          </a:p>
        </p:txBody>
      </p:sp>
      <p:sp>
        <p:nvSpPr>
          <p:cNvPr id="130054" name="Rectangle 1030"/>
          <p:cNvSpPr>
            <a:spLocks noChangeArrowheads="1"/>
          </p:cNvSpPr>
          <p:nvPr/>
        </p:nvSpPr>
        <p:spPr bwMode="auto">
          <a:xfrm>
            <a:off x="7499350" y="6102350"/>
            <a:ext cx="1185863" cy="579438"/>
          </a:xfrm>
          <a:prstGeom prst="rect">
            <a:avLst/>
          </a:prstGeom>
          <a:noFill/>
          <a:ln w="12700">
            <a:noFill/>
            <a:miter lim="800000"/>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385031" name="Rectangle 1031"/>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rgbClr val="FFFFFF"/>
              </a:solidFill>
              <a:effectLst>
                <a:outerShdw blurRad="38100" dist="38100" dir="2700000" algn="tl">
                  <a:srgbClr val="000000"/>
                </a:outerShdw>
              </a:effectLst>
              <a:latin typeface="Comic Sans MS" charset="0"/>
              <a:ea typeface="+mn-ea"/>
              <a:cs typeface="+mn-cs"/>
            </a:endParaRPr>
          </a:p>
        </p:txBody>
      </p:sp>
      <p:sp>
        <p:nvSpPr>
          <p:cNvPr id="130056" name="Text Box 1032"/>
          <p:cNvSpPr txBox="1">
            <a:spLocks noChangeArrowheads="1"/>
          </p:cNvSpPr>
          <p:nvPr/>
        </p:nvSpPr>
        <p:spPr bwMode="auto">
          <a:xfrm>
            <a:off x="533400" y="6483350"/>
            <a:ext cx="1993900" cy="336550"/>
          </a:xfrm>
          <a:prstGeom prst="rect">
            <a:avLst/>
          </a:prstGeom>
          <a:noFill/>
          <a:ln w="12700">
            <a:noFill/>
            <a:miter lim="800000"/>
            <a:headEnd/>
            <a:tailEnd/>
          </a:ln>
        </p:spPr>
        <p:txBody>
          <a:bodyPr>
            <a:spAutoFit/>
          </a:bodyPr>
          <a:lstStyle/>
          <a:p>
            <a:pPr>
              <a:spcBef>
                <a:spcPct val="50000"/>
              </a:spcBef>
              <a:defRPr/>
            </a:pPr>
            <a:endParaRPr lang="en-US" sz="1600" b="1">
              <a:solidFill>
                <a:srgbClr val="FFFFFF"/>
              </a:solidFill>
              <a:latin typeface="Comic Sans MS" charset="0"/>
              <a:ea typeface="+mn-ea"/>
              <a:cs typeface="+mn-cs"/>
            </a:endParaRPr>
          </a:p>
        </p:txBody>
      </p:sp>
      <p:sp>
        <p:nvSpPr>
          <p:cNvPr id="385033" name="Text Box 1033"/>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00FF00"/>
                </a:solidFill>
                <a:latin typeface="Comic Sans MS" charset="0"/>
                <a:ea typeface="+mn-ea"/>
                <a:cs typeface="+mn-cs"/>
              </a:rPr>
              <a:t>EZRA</a:t>
            </a:r>
          </a:p>
        </p:txBody>
      </p:sp>
      <p:sp>
        <p:nvSpPr>
          <p:cNvPr id="385034" name="Text Box 1034"/>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00FF00"/>
                </a:solidFill>
                <a:latin typeface="Comic Sans MS" charset="0"/>
                <a:ea typeface="+mn-ea"/>
                <a:cs typeface="+mn-cs"/>
              </a:rPr>
              <a:t>NEHEMIAH</a:t>
            </a:r>
          </a:p>
        </p:txBody>
      </p:sp>
      <p:sp>
        <p:nvSpPr>
          <p:cNvPr id="130059" name="AutoShape 1035"/>
          <p:cNvSpPr>
            <a:spLocks noChangeArrowheads="1"/>
          </p:cNvSpPr>
          <p:nvPr/>
        </p:nvSpPr>
        <p:spPr bwMode="auto">
          <a:xfrm>
            <a:off x="3098800" y="1003300"/>
            <a:ext cx="1676400" cy="1066800"/>
          </a:xfrm>
          <a:prstGeom prst="roundRect">
            <a:avLst>
              <a:gd name="adj" fmla="val 12495"/>
            </a:avLst>
          </a:prstGeom>
          <a:solidFill>
            <a:srgbClr val="022A9A"/>
          </a:solidFill>
          <a:ln w="12700">
            <a:noFill/>
            <a:round/>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385036" name="Rectangle 1036"/>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latin typeface="Times New Roman" charset="0"/>
              <a:ea typeface="+mn-ea"/>
              <a:cs typeface="+mn-cs"/>
            </a:endParaRPr>
          </a:p>
        </p:txBody>
      </p:sp>
      <p:sp>
        <p:nvSpPr>
          <p:cNvPr id="130061" name="Rectangle 1037"/>
          <p:cNvSpPr>
            <a:spLocks noChangeArrowheads="1"/>
          </p:cNvSpPr>
          <p:nvPr/>
        </p:nvSpPr>
        <p:spPr bwMode="auto">
          <a:xfrm>
            <a:off x="3084513" y="996950"/>
            <a:ext cx="1606550" cy="393700"/>
          </a:xfrm>
          <a:prstGeom prst="rect">
            <a:avLst/>
          </a:prstGeom>
          <a:noFill/>
          <a:ln w="12700">
            <a:noFill/>
            <a:miter lim="800000"/>
            <a:headEnd/>
            <a:tailEnd/>
          </a:ln>
        </p:spPr>
        <p:txBody>
          <a:bodyPr wrap="none" lIns="90487" tIns="44450" rIns="90487" bIns="44450">
            <a:spAutoFit/>
          </a:bodyPr>
          <a:lstStyle/>
          <a:p>
            <a:pPr>
              <a:defRPr/>
            </a:pPr>
            <a:r>
              <a:rPr lang="en-US" sz="2000" b="1">
                <a:solidFill>
                  <a:srgbClr val="114FFB"/>
                </a:solidFill>
                <a:latin typeface="Times" charset="0"/>
                <a:ea typeface="+mn-ea"/>
                <a:cs typeface="+mn-cs"/>
              </a:rPr>
              <a:t>CAPTIVITY</a:t>
            </a:r>
          </a:p>
        </p:txBody>
      </p:sp>
      <p:sp>
        <p:nvSpPr>
          <p:cNvPr id="130062" name="Rectangle 1038"/>
          <p:cNvSpPr>
            <a:spLocks noChangeArrowheads="1"/>
          </p:cNvSpPr>
          <p:nvPr/>
        </p:nvSpPr>
        <p:spPr bwMode="auto">
          <a:xfrm>
            <a:off x="3630613" y="1844675"/>
            <a:ext cx="1830387" cy="515938"/>
          </a:xfrm>
          <a:prstGeom prst="rect">
            <a:avLst/>
          </a:prstGeom>
          <a:noFill/>
          <a:ln w="12700">
            <a:noFill/>
            <a:miter lim="800000"/>
            <a:headEnd/>
            <a:tailEnd/>
          </a:ln>
        </p:spPr>
        <p:txBody>
          <a:bodyPr wrap="none" lIns="90487" tIns="44450" rIns="90487" bIns="44450">
            <a:spAutoFit/>
          </a:bodyPr>
          <a:lstStyle/>
          <a:p>
            <a:pPr>
              <a:defRPr/>
            </a:pPr>
            <a:r>
              <a:rPr lang="en-US" sz="2800" b="1">
                <a:solidFill>
                  <a:srgbClr val="114FFB"/>
                </a:solidFill>
                <a:latin typeface="Times" charset="0"/>
                <a:ea typeface="+mn-ea"/>
                <a:cs typeface="+mn-cs"/>
              </a:rPr>
              <a:t>70 YEARS</a:t>
            </a:r>
          </a:p>
        </p:txBody>
      </p:sp>
      <p:sp>
        <p:nvSpPr>
          <p:cNvPr id="130063" name="Rectangle 1039"/>
          <p:cNvSpPr>
            <a:spLocks noChangeArrowheads="1"/>
          </p:cNvSpPr>
          <p:nvPr/>
        </p:nvSpPr>
        <p:spPr bwMode="auto">
          <a:xfrm>
            <a:off x="3706813" y="2301875"/>
            <a:ext cx="1741487" cy="515938"/>
          </a:xfrm>
          <a:prstGeom prst="rect">
            <a:avLst/>
          </a:prstGeom>
          <a:noFill/>
          <a:ln w="12700">
            <a:noFill/>
            <a:miter lim="800000"/>
            <a:headEnd/>
            <a:tailEnd/>
          </a:ln>
        </p:spPr>
        <p:txBody>
          <a:bodyPr wrap="none" lIns="90487" tIns="44450" rIns="90487" bIns="44450">
            <a:spAutoFit/>
          </a:bodyPr>
          <a:lstStyle/>
          <a:p>
            <a:pPr>
              <a:defRPr/>
            </a:pPr>
            <a:r>
              <a:rPr lang="en-US" sz="2800" b="1">
                <a:solidFill>
                  <a:srgbClr val="114FFB"/>
                </a:solidFill>
                <a:latin typeface="Times" charset="0"/>
                <a:ea typeface="+mn-ea"/>
                <a:cs typeface="+mn-cs"/>
              </a:rPr>
              <a:t>3  TREKS</a:t>
            </a:r>
          </a:p>
        </p:txBody>
      </p:sp>
      <p:sp>
        <p:nvSpPr>
          <p:cNvPr id="130064" name="Rectangle 1040"/>
          <p:cNvSpPr>
            <a:spLocks noChangeArrowheads="1"/>
          </p:cNvSpPr>
          <p:nvPr/>
        </p:nvSpPr>
        <p:spPr bwMode="auto">
          <a:xfrm>
            <a:off x="3221038" y="2736850"/>
            <a:ext cx="2822575" cy="454025"/>
          </a:xfrm>
          <a:prstGeom prst="rect">
            <a:avLst/>
          </a:prstGeom>
          <a:noFill/>
          <a:ln w="12700">
            <a:noFill/>
            <a:miter lim="800000"/>
            <a:headEnd/>
            <a:tailEnd/>
          </a:ln>
        </p:spPr>
        <p:txBody>
          <a:bodyPr wrap="none" lIns="90487" tIns="44450" rIns="90487" bIns="44450">
            <a:spAutoFit/>
          </a:bodyPr>
          <a:lstStyle/>
          <a:p>
            <a:pPr>
              <a:defRPr/>
            </a:pPr>
            <a:r>
              <a:rPr lang="en-US" b="1">
                <a:solidFill>
                  <a:srgbClr val="114FFB"/>
                </a:solidFill>
                <a:latin typeface="Times" charset="0"/>
                <a:ea typeface="+mn-ea"/>
                <a:cs typeface="+mn-cs"/>
              </a:rPr>
              <a:t>100 YEARS / 50,000</a:t>
            </a:r>
          </a:p>
        </p:txBody>
      </p:sp>
      <p:sp>
        <p:nvSpPr>
          <p:cNvPr id="130065" name="Rectangle 1041"/>
          <p:cNvSpPr>
            <a:spLocks noChangeArrowheads="1"/>
          </p:cNvSpPr>
          <p:nvPr/>
        </p:nvSpPr>
        <p:spPr bwMode="auto">
          <a:xfrm>
            <a:off x="3783013" y="3216275"/>
            <a:ext cx="1504950" cy="515938"/>
          </a:xfrm>
          <a:prstGeom prst="rect">
            <a:avLst/>
          </a:prstGeom>
          <a:noFill/>
          <a:ln w="12700">
            <a:noFill/>
            <a:miter lim="800000"/>
            <a:headEnd/>
            <a:tailEnd/>
          </a:ln>
        </p:spPr>
        <p:txBody>
          <a:bodyPr wrap="none" lIns="90487" tIns="44450" rIns="90487" bIns="44450">
            <a:spAutoFit/>
          </a:bodyPr>
          <a:lstStyle/>
          <a:p>
            <a:pPr>
              <a:defRPr/>
            </a:pPr>
            <a:r>
              <a:rPr lang="en-US" sz="2800" b="1">
                <a:solidFill>
                  <a:srgbClr val="FFFF00"/>
                </a:solidFill>
                <a:latin typeface="Times" charset="0"/>
                <a:ea typeface="+mn-ea"/>
                <a:cs typeface="+mn-cs"/>
              </a:rPr>
              <a:t>Z - E - N</a:t>
            </a:r>
          </a:p>
        </p:txBody>
      </p:sp>
      <p:sp>
        <p:nvSpPr>
          <p:cNvPr id="130066" name="Rectangle 1042"/>
          <p:cNvSpPr>
            <a:spLocks noChangeArrowheads="1"/>
          </p:cNvSpPr>
          <p:nvPr/>
        </p:nvSpPr>
        <p:spPr bwMode="auto">
          <a:xfrm>
            <a:off x="3829050" y="3209925"/>
            <a:ext cx="1508125" cy="519113"/>
          </a:xfrm>
          <a:prstGeom prst="rect">
            <a:avLst/>
          </a:prstGeom>
          <a:noFill/>
          <a:ln w="12700">
            <a:noFill/>
            <a:miter lim="800000"/>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130067" name="Line 1043"/>
          <p:cNvSpPr>
            <a:spLocks noChangeShapeType="1"/>
          </p:cNvSpPr>
          <p:nvPr/>
        </p:nvSpPr>
        <p:spPr bwMode="auto">
          <a:xfrm>
            <a:off x="3352800" y="3646488"/>
            <a:ext cx="2532063" cy="0"/>
          </a:xfrm>
          <a:prstGeom prst="line">
            <a:avLst/>
          </a:prstGeom>
          <a:noFill/>
          <a:ln w="50800">
            <a:solidFill>
              <a:schemeClr val="bg2"/>
            </a:solidFill>
            <a:round/>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130068" name="Line 1044"/>
          <p:cNvSpPr>
            <a:spLocks noChangeShapeType="1"/>
          </p:cNvSpPr>
          <p:nvPr/>
        </p:nvSpPr>
        <p:spPr bwMode="auto">
          <a:xfrm>
            <a:off x="3352800" y="3176588"/>
            <a:ext cx="2532063" cy="0"/>
          </a:xfrm>
          <a:prstGeom prst="line">
            <a:avLst/>
          </a:prstGeom>
          <a:noFill/>
          <a:ln w="50800">
            <a:solidFill>
              <a:schemeClr val="bg2"/>
            </a:solidFill>
            <a:round/>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130069" name="Line 1045"/>
          <p:cNvSpPr>
            <a:spLocks noChangeShapeType="1"/>
          </p:cNvSpPr>
          <p:nvPr/>
        </p:nvSpPr>
        <p:spPr bwMode="auto">
          <a:xfrm>
            <a:off x="3352800" y="2730500"/>
            <a:ext cx="2540000" cy="0"/>
          </a:xfrm>
          <a:prstGeom prst="line">
            <a:avLst/>
          </a:prstGeom>
          <a:noFill/>
          <a:ln w="50800">
            <a:solidFill>
              <a:schemeClr val="bg2"/>
            </a:solidFill>
            <a:round/>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130070" name="Line 1046"/>
          <p:cNvSpPr>
            <a:spLocks noChangeShapeType="1"/>
          </p:cNvSpPr>
          <p:nvPr/>
        </p:nvSpPr>
        <p:spPr bwMode="auto">
          <a:xfrm>
            <a:off x="3352800" y="2268538"/>
            <a:ext cx="2532063" cy="0"/>
          </a:xfrm>
          <a:prstGeom prst="line">
            <a:avLst/>
          </a:prstGeom>
          <a:noFill/>
          <a:ln w="50800">
            <a:solidFill>
              <a:schemeClr val="bg2"/>
            </a:solidFill>
            <a:round/>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385047" name="Rectangle 1047"/>
          <p:cNvSpPr>
            <a:spLocks noChangeArrowheads="1"/>
          </p:cNvSpPr>
          <p:nvPr/>
        </p:nvSpPr>
        <p:spPr bwMode="auto">
          <a:xfrm>
            <a:off x="1573213" y="1844675"/>
            <a:ext cx="583723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latin typeface="Comic Sans MS" charset="0"/>
                <a:ea typeface="+mn-ea"/>
                <a:cs typeface="+mn-cs"/>
              </a:rPr>
              <a:t>EZRA</a:t>
            </a:r>
            <a:r>
              <a:rPr lang="en-US" sz="3200" b="1">
                <a:solidFill>
                  <a:srgbClr val="FFFF00"/>
                </a:solidFill>
                <a:latin typeface="Comic Sans MS" charset="0"/>
                <a:ea typeface="+mn-ea"/>
                <a:cs typeface="+mn-cs"/>
              </a:rPr>
              <a:t>…returns to teach the Law of the Lord.</a:t>
            </a:r>
          </a:p>
        </p:txBody>
      </p:sp>
      <p:sp>
        <p:nvSpPr>
          <p:cNvPr id="385048" name="Rectangle 1048"/>
          <p:cNvSpPr>
            <a:spLocks noChangeArrowheads="1"/>
          </p:cNvSpPr>
          <p:nvPr/>
        </p:nvSpPr>
        <p:spPr bwMode="auto">
          <a:xfrm>
            <a:off x="676275" y="3787775"/>
            <a:ext cx="5989638" cy="20589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dirty="0">
                <a:solidFill>
                  <a:srgbClr val="33CCCC"/>
                </a:solidFill>
                <a:latin typeface="Comic Sans MS" charset="0"/>
                <a:ea typeface="+mn-ea"/>
                <a:cs typeface="+mn-cs"/>
              </a:rPr>
              <a:t>NEHEMIAH</a:t>
            </a:r>
            <a:r>
              <a:rPr lang="en-US" sz="3200" b="1" dirty="0">
                <a:solidFill>
                  <a:srgbClr val="FFFF00"/>
                </a:solidFill>
                <a:latin typeface="Comic Sans MS" charset="0"/>
                <a:ea typeface="+mn-ea"/>
                <a:cs typeface="+mn-cs"/>
              </a:rPr>
              <a:t>…returns as the great Old Testament leader and rebuilder of the city</a:t>
            </a:r>
            <a:r>
              <a:rPr lang="uk-UA" sz="3200" b="1" dirty="0">
                <a:solidFill>
                  <a:srgbClr val="FFFF00"/>
                </a:solidFill>
                <a:latin typeface="Comic Sans MS" charset="0"/>
                <a:ea typeface="+mn-ea"/>
                <a:cs typeface="+mn-cs"/>
              </a:rPr>
              <a:t>'</a:t>
            </a:r>
            <a:r>
              <a:rPr lang="en-US" sz="3200" b="1" dirty="0">
                <a:solidFill>
                  <a:srgbClr val="FFFF00"/>
                </a:solidFill>
                <a:latin typeface="Comic Sans MS" charset="0"/>
                <a:ea typeface="+mn-ea"/>
                <a:cs typeface="+mn-cs"/>
              </a:rPr>
              <a:t>s gates and its walls.</a:t>
            </a:r>
          </a:p>
        </p:txBody>
      </p:sp>
      <p:sp>
        <p:nvSpPr>
          <p:cNvPr id="385049" name="Text Box 1049"/>
          <p:cNvSpPr txBox="1">
            <a:spLocks noChangeArrowheads="1"/>
          </p:cNvSpPr>
          <p:nvPr/>
        </p:nvSpPr>
        <p:spPr bwMode="auto">
          <a:xfrm>
            <a:off x="2582863" y="50165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00FF00"/>
                </a:solidFill>
                <a:latin typeface="Comic Sans MS" charset="0"/>
                <a:ea typeface="+mn-ea"/>
                <a:cs typeface="+mn-cs"/>
              </a:rPr>
              <a:t>ZERUBBABEL</a:t>
            </a:r>
          </a:p>
        </p:txBody>
      </p:sp>
      <p:sp>
        <p:nvSpPr>
          <p:cNvPr id="385050" name="Rectangle 1050"/>
          <p:cNvSpPr>
            <a:spLocks noChangeArrowheads="1"/>
          </p:cNvSpPr>
          <p:nvPr/>
        </p:nvSpPr>
        <p:spPr bwMode="auto">
          <a:xfrm>
            <a:off x="2581275" y="498475"/>
            <a:ext cx="6562725"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latin typeface="Comic Sans MS" charset="0"/>
                <a:ea typeface="+mn-ea"/>
                <a:cs typeface="+mn-cs"/>
              </a:rPr>
              <a:t>ZERUBBABEL</a:t>
            </a:r>
            <a:r>
              <a:rPr lang="en-US" sz="3200" b="1">
                <a:solidFill>
                  <a:srgbClr val="FFFF00"/>
                </a:solidFill>
                <a:latin typeface="Comic Sans MS" charset="0"/>
                <a:ea typeface="+mn-ea"/>
                <a:cs typeface="+mn-cs"/>
              </a:rPr>
              <a:t>…returns to begin rebuilding the Temple.</a:t>
            </a:r>
          </a:p>
        </p:txBody>
      </p:sp>
      <p:grpSp>
        <p:nvGrpSpPr>
          <p:cNvPr id="185370" name="Group 1051"/>
          <p:cNvGrpSpPr>
            <a:grpSpLocks/>
          </p:cNvGrpSpPr>
          <p:nvPr/>
        </p:nvGrpSpPr>
        <p:grpSpPr bwMode="auto">
          <a:xfrm>
            <a:off x="7943850" y="3435350"/>
            <a:ext cx="1195388" cy="1098550"/>
            <a:chOff x="3544" y="2589"/>
            <a:chExt cx="753" cy="692"/>
          </a:xfrm>
        </p:grpSpPr>
        <p:sp>
          <p:nvSpPr>
            <p:cNvPr id="130086" name="Freeform 1052"/>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w="12700" cap="rnd">
              <a:noFill/>
              <a:round/>
              <a:headEnd/>
              <a:tailEnd/>
            </a:ln>
          </p:spPr>
          <p:txBody>
            <a:bodyPr/>
            <a:lstStyle/>
            <a:p>
              <a:pPr>
                <a:defRPr/>
              </a:pPr>
              <a:endParaRPr lang="en-US" sz="1800">
                <a:solidFill>
                  <a:srgbClr val="FFFFFF"/>
                </a:solidFill>
                <a:latin typeface="Times New Roman" charset="0"/>
                <a:ea typeface="+mn-ea"/>
                <a:cs typeface="+mn-cs"/>
              </a:endParaRPr>
            </a:p>
          </p:txBody>
        </p:sp>
        <p:sp>
          <p:nvSpPr>
            <p:cNvPr id="130087" name="Freeform 1053"/>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w="12700" cap="rnd">
              <a:noFill/>
              <a:round/>
              <a:headEnd/>
              <a:tailEnd/>
            </a:ln>
          </p:spPr>
          <p:txBody>
            <a:bodyPr/>
            <a:lstStyle/>
            <a:p>
              <a:pPr>
                <a:defRPr/>
              </a:pPr>
              <a:endParaRPr lang="en-US" sz="1800">
                <a:solidFill>
                  <a:srgbClr val="FFFFFF"/>
                </a:solidFill>
                <a:latin typeface="Times New Roman" charset="0"/>
                <a:ea typeface="+mn-ea"/>
                <a:cs typeface="+mn-cs"/>
              </a:endParaRPr>
            </a:p>
          </p:txBody>
        </p:sp>
        <p:sp>
          <p:nvSpPr>
            <p:cNvPr id="130088" name="AutoShape 1054"/>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130089" name="Rectangle 1055"/>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130090" name="Line 1056"/>
            <p:cNvSpPr>
              <a:spLocks noChangeShapeType="1"/>
            </p:cNvSpPr>
            <p:nvPr/>
          </p:nvSpPr>
          <p:spPr bwMode="auto">
            <a:xfrm>
              <a:off x="3626" y="2867"/>
              <a:ext cx="544" cy="0"/>
            </a:xfrm>
            <a:prstGeom prst="line">
              <a:avLst/>
            </a:prstGeom>
            <a:noFill/>
            <a:ln w="12700">
              <a:solidFill>
                <a:srgbClr val="000000"/>
              </a:solidFill>
              <a:round/>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130091" name="Line 1057"/>
            <p:cNvSpPr>
              <a:spLocks noChangeShapeType="1"/>
            </p:cNvSpPr>
            <p:nvPr/>
          </p:nvSpPr>
          <p:spPr bwMode="auto">
            <a:xfrm>
              <a:off x="3626" y="2979"/>
              <a:ext cx="544" cy="0"/>
            </a:xfrm>
            <a:prstGeom prst="line">
              <a:avLst/>
            </a:prstGeom>
            <a:noFill/>
            <a:ln w="12700">
              <a:solidFill>
                <a:srgbClr val="000000"/>
              </a:solidFill>
              <a:round/>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130092" name="Rectangle 1058"/>
            <p:cNvSpPr>
              <a:spLocks noChangeArrowheads="1"/>
            </p:cNvSpPr>
            <p:nvPr/>
          </p:nvSpPr>
          <p:spPr bwMode="auto">
            <a:xfrm>
              <a:off x="3544" y="2589"/>
              <a:ext cx="490" cy="142"/>
            </a:xfrm>
            <a:prstGeom prst="rect">
              <a:avLst/>
            </a:prstGeom>
            <a:noFill/>
            <a:ln w="12700">
              <a:noFill/>
              <a:miter lim="800000"/>
              <a:headEnd/>
              <a:tailEnd/>
            </a:ln>
          </p:spPr>
          <p:txBody>
            <a:bodyPr wrap="none" lIns="90487" tIns="44450" rIns="90487" bIns="44450">
              <a:spAutoFit/>
            </a:bodyPr>
            <a:lstStyle/>
            <a:p>
              <a:pPr>
                <a:defRPr/>
              </a:pPr>
              <a:r>
                <a:rPr lang="en-US" sz="900" b="1">
                  <a:solidFill>
                    <a:srgbClr val="000000"/>
                  </a:solidFill>
                  <a:latin typeface="Chicago" pitchFamily="8" charset="0"/>
                  <a:ea typeface="+mn-ea"/>
                  <a:cs typeface="+mn-cs"/>
                </a:rPr>
                <a:t>CAPTIVITY</a:t>
              </a:r>
            </a:p>
          </p:txBody>
        </p:sp>
        <p:sp>
          <p:nvSpPr>
            <p:cNvPr id="130093" name="Line 1059"/>
            <p:cNvSpPr>
              <a:spLocks noChangeShapeType="1"/>
            </p:cNvSpPr>
            <p:nvPr/>
          </p:nvSpPr>
          <p:spPr bwMode="auto">
            <a:xfrm>
              <a:off x="3626" y="3227"/>
              <a:ext cx="544" cy="0"/>
            </a:xfrm>
            <a:prstGeom prst="line">
              <a:avLst/>
            </a:prstGeom>
            <a:noFill/>
            <a:ln w="12700">
              <a:solidFill>
                <a:srgbClr val="000000"/>
              </a:solidFill>
              <a:round/>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130094" name="Line 1060"/>
            <p:cNvSpPr>
              <a:spLocks noChangeShapeType="1"/>
            </p:cNvSpPr>
            <p:nvPr/>
          </p:nvSpPr>
          <p:spPr bwMode="auto">
            <a:xfrm>
              <a:off x="3626" y="3103"/>
              <a:ext cx="544" cy="0"/>
            </a:xfrm>
            <a:prstGeom prst="line">
              <a:avLst/>
            </a:prstGeom>
            <a:noFill/>
            <a:ln w="12700">
              <a:solidFill>
                <a:srgbClr val="000000"/>
              </a:solidFill>
              <a:round/>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130095" name="Rectangle 1061"/>
            <p:cNvSpPr>
              <a:spLocks noChangeArrowheads="1"/>
            </p:cNvSpPr>
            <p:nvPr/>
          </p:nvSpPr>
          <p:spPr bwMode="auto">
            <a:xfrm>
              <a:off x="3665" y="2752"/>
              <a:ext cx="443" cy="152"/>
            </a:xfrm>
            <a:prstGeom prst="rect">
              <a:avLst/>
            </a:prstGeom>
            <a:noFill/>
            <a:ln w="12700">
              <a:noFill/>
              <a:miter lim="800000"/>
              <a:headEnd/>
              <a:tailEnd/>
            </a:ln>
          </p:spPr>
          <p:txBody>
            <a:bodyPr wrap="none" lIns="90487" tIns="44450" rIns="90487" bIns="44450">
              <a:spAutoFit/>
            </a:bodyPr>
            <a:lstStyle/>
            <a:p>
              <a:pPr>
                <a:defRPr/>
              </a:pPr>
              <a:r>
                <a:rPr lang="en-US" sz="1000" b="1">
                  <a:solidFill>
                    <a:srgbClr val="000000"/>
                  </a:solidFill>
                  <a:latin typeface="Helvetica" charset="0"/>
                  <a:ea typeface="+mn-ea"/>
                  <a:cs typeface="+mn-cs"/>
                </a:rPr>
                <a:t>70 Years</a:t>
              </a:r>
            </a:p>
          </p:txBody>
        </p:sp>
        <p:sp>
          <p:nvSpPr>
            <p:cNvPr id="130096" name="Rectangle 1062"/>
            <p:cNvSpPr>
              <a:spLocks noChangeArrowheads="1"/>
            </p:cNvSpPr>
            <p:nvPr/>
          </p:nvSpPr>
          <p:spPr bwMode="auto">
            <a:xfrm>
              <a:off x="3695" y="2864"/>
              <a:ext cx="394" cy="152"/>
            </a:xfrm>
            <a:prstGeom prst="rect">
              <a:avLst/>
            </a:prstGeom>
            <a:noFill/>
            <a:ln w="12700">
              <a:noFill/>
              <a:miter lim="800000"/>
              <a:headEnd/>
              <a:tailEnd/>
            </a:ln>
          </p:spPr>
          <p:txBody>
            <a:bodyPr wrap="none" lIns="90487" tIns="44450" rIns="90487" bIns="44450">
              <a:spAutoFit/>
            </a:bodyPr>
            <a:lstStyle/>
            <a:p>
              <a:pPr>
                <a:defRPr/>
              </a:pPr>
              <a:r>
                <a:rPr lang="en-US" sz="1000" b="1">
                  <a:solidFill>
                    <a:srgbClr val="000000"/>
                  </a:solidFill>
                  <a:latin typeface="Helvetica" charset="0"/>
                  <a:ea typeface="+mn-ea"/>
                  <a:cs typeface="+mn-cs"/>
                </a:rPr>
                <a:t>3 Treks</a:t>
              </a:r>
            </a:p>
          </p:txBody>
        </p:sp>
        <p:sp>
          <p:nvSpPr>
            <p:cNvPr id="130097" name="Rectangle 1063"/>
            <p:cNvSpPr>
              <a:spLocks noChangeArrowheads="1"/>
            </p:cNvSpPr>
            <p:nvPr/>
          </p:nvSpPr>
          <p:spPr bwMode="auto">
            <a:xfrm>
              <a:off x="3676" y="3115"/>
              <a:ext cx="524" cy="152"/>
            </a:xfrm>
            <a:prstGeom prst="rect">
              <a:avLst/>
            </a:prstGeom>
            <a:noFill/>
            <a:ln w="12700">
              <a:noFill/>
              <a:miter lim="800000"/>
              <a:headEnd/>
              <a:tailEnd/>
            </a:ln>
          </p:spPr>
          <p:txBody>
            <a:bodyPr lIns="90487" tIns="44450" rIns="90487" bIns="44450">
              <a:spAutoFit/>
            </a:bodyPr>
            <a:lstStyle/>
            <a:p>
              <a:pPr>
                <a:defRPr/>
              </a:pPr>
              <a:r>
                <a:rPr lang="en-US" sz="1000" b="1">
                  <a:solidFill>
                    <a:srgbClr val="000000"/>
                  </a:solidFill>
                  <a:latin typeface="Helvetica" charset="0"/>
                  <a:ea typeface="+mn-ea"/>
                  <a:cs typeface="+mn-cs"/>
                </a:rPr>
                <a:t>Z - E - N</a:t>
              </a:r>
            </a:p>
          </p:txBody>
        </p:sp>
        <p:sp>
          <p:nvSpPr>
            <p:cNvPr id="130098" name="Rectangle 1064"/>
            <p:cNvSpPr>
              <a:spLocks noChangeArrowheads="1"/>
            </p:cNvSpPr>
            <p:nvPr/>
          </p:nvSpPr>
          <p:spPr bwMode="auto">
            <a:xfrm>
              <a:off x="3672" y="2696"/>
              <a:ext cx="373" cy="70"/>
            </a:xfrm>
            <a:prstGeom prst="rect">
              <a:avLst/>
            </a:prstGeom>
            <a:solidFill>
              <a:srgbClr val="FFFF00"/>
            </a:solidFill>
            <a:ln w="12700">
              <a:noFill/>
              <a:miter lim="800000"/>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130099" name="Rectangle 1065"/>
            <p:cNvSpPr>
              <a:spLocks noChangeArrowheads="1"/>
            </p:cNvSpPr>
            <p:nvPr/>
          </p:nvSpPr>
          <p:spPr bwMode="auto">
            <a:xfrm>
              <a:off x="3609" y="2695"/>
              <a:ext cx="373" cy="70"/>
            </a:xfrm>
            <a:prstGeom prst="rect">
              <a:avLst/>
            </a:prstGeom>
            <a:solidFill>
              <a:srgbClr val="FFFF00"/>
            </a:solidFill>
            <a:ln w="12700">
              <a:noFill/>
              <a:miter lim="800000"/>
              <a:headEnd/>
              <a:tailEnd/>
            </a:ln>
          </p:spPr>
          <p:txBody>
            <a:bodyPr wrap="none" anchor="ctr"/>
            <a:lstStyle/>
            <a:p>
              <a:pPr>
                <a:defRPr/>
              </a:pPr>
              <a:endParaRPr lang="en-US" sz="1800">
                <a:solidFill>
                  <a:srgbClr val="FFFFFF"/>
                </a:solidFill>
                <a:latin typeface="Times New Roman" charset="0"/>
                <a:ea typeface="+mn-ea"/>
                <a:cs typeface="+mn-cs"/>
              </a:endParaRPr>
            </a:p>
          </p:txBody>
        </p:sp>
        <p:sp>
          <p:nvSpPr>
            <p:cNvPr id="130100" name="Rectangle 1066"/>
            <p:cNvSpPr>
              <a:spLocks noChangeArrowheads="1"/>
            </p:cNvSpPr>
            <p:nvPr/>
          </p:nvSpPr>
          <p:spPr bwMode="auto">
            <a:xfrm>
              <a:off x="3566" y="3007"/>
              <a:ext cx="731" cy="133"/>
            </a:xfrm>
            <a:prstGeom prst="rect">
              <a:avLst/>
            </a:prstGeom>
            <a:noFill/>
            <a:ln w="12700">
              <a:noFill/>
              <a:miter lim="800000"/>
              <a:headEnd/>
              <a:tailEnd/>
            </a:ln>
          </p:spPr>
          <p:txBody>
            <a:bodyPr lIns="90487" tIns="44450" rIns="90487" bIns="44450">
              <a:spAutoFit/>
            </a:bodyPr>
            <a:lstStyle/>
            <a:p>
              <a:pPr>
                <a:defRPr/>
              </a:pPr>
              <a:r>
                <a:rPr lang="en-US" sz="800" b="1">
                  <a:solidFill>
                    <a:srgbClr val="000000"/>
                  </a:solidFill>
                  <a:latin typeface="Helvetica" charset="0"/>
                  <a:ea typeface="+mn-ea"/>
                  <a:cs typeface="+mn-cs"/>
                </a:rPr>
                <a:t>100 Years / 50,000</a:t>
              </a:r>
            </a:p>
          </p:txBody>
        </p:sp>
      </p:grpSp>
      <p:sp>
        <p:nvSpPr>
          <p:cNvPr id="130076" name="Text Box 1067"/>
          <p:cNvSpPr txBox="1">
            <a:spLocks noChangeArrowheads="1"/>
          </p:cNvSpPr>
          <p:nvPr/>
        </p:nvSpPr>
        <p:spPr bwMode="auto">
          <a:xfrm>
            <a:off x="8721725" y="90488"/>
            <a:ext cx="254000" cy="396875"/>
          </a:xfrm>
          <a:prstGeom prst="rect">
            <a:avLst/>
          </a:prstGeom>
          <a:noFill/>
          <a:ln w="12700">
            <a:noFill/>
            <a:miter lim="800000"/>
            <a:headEnd/>
            <a:tailEnd/>
          </a:ln>
        </p:spPr>
        <p:txBody>
          <a:bodyPr wrap="none" anchor="ctr">
            <a:spAutoFit/>
          </a:bodyPr>
          <a:lstStyle/>
          <a:p>
            <a:pPr algn="ctr">
              <a:spcBef>
                <a:spcPct val="50000"/>
              </a:spcBef>
              <a:defRPr/>
            </a:pPr>
            <a:r>
              <a:rPr lang="en-US" sz="2000">
                <a:solidFill>
                  <a:srgbClr val="FFA27C"/>
                </a:solidFill>
                <a:latin typeface="B VAG Rounded Bold" charset="0"/>
                <a:ea typeface="+mn-ea"/>
                <a:cs typeface="+mn-cs"/>
              </a:rPr>
              <a:t> </a:t>
            </a:r>
          </a:p>
        </p:txBody>
      </p:sp>
      <p:sp>
        <p:nvSpPr>
          <p:cNvPr id="185372" name="Text Box 1068"/>
          <p:cNvSpPr txBox="1">
            <a:spLocks noChangeArrowheads="1"/>
          </p:cNvSpPr>
          <p:nvPr/>
        </p:nvSpPr>
        <p:spPr bwMode="auto">
          <a:xfrm>
            <a:off x="8591550" y="6423025"/>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800" b="1">
                <a:solidFill>
                  <a:srgbClr val="FFFFFF"/>
                </a:solidFill>
                <a:latin typeface="Comic Sans MS" charset="0"/>
              </a:rPr>
              <a:t>3</a:t>
            </a:r>
            <a:endParaRPr lang="en-US" sz="2000">
              <a:solidFill>
                <a:srgbClr val="FFA27C"/>
              </a:solidFill>
              <a:latin typeface="B VAG Rounded Bold" charset="0"/>
            </a:endParaRPr>
          </a:p>
        </p:txBody>
      </p:sp>
      <p:grpSp>
        <p:nvGrpSpPr>
          <p:cNvPr id="3" name="Group 1069"/>
          <p:cNvGrpSpPr>
            <a:grpSpLocks/>
          </p:cNvGrpSpPr>
          <p:nvPr/>
        </p:nvGrpSpPr>
        <p:grpSpPr bwMode="auto">
          <a:xfrm>
            <a:off x="2774950" y="1435100"/>
            <a:ext cx="5265738" cy="4075113"/>
            <a:chOff x="1247" y="633"/>
            <a:chExt cx="3317" cy="2567"/>
          </a:xfrm>
        </p:grpSpPr>
        <p:sp>
          <p:nvSpPr>
            <p:cNvPr id="385070" name="AutoShape 1070"/>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sz="1800">
                <a:solidFill>
                  <a:srgbClr val="FFFFFF"/>
                </a:solidFill>
                <a:latin typeface="Times New Roman" charset="0"/>
                <a:ea typeface="+mn-ea"/>
                <a:cs typeface="+mn-cs"/>
              </a:endParaRPr>
            </a:p>
          </p:txBody>
        </p:sp>
        <p:sp>
          <p:nvSpPr>
            <p:cNvPr id="385071" name="Text Box 1071"/>
            <p:cNvSpPr txBox="1">
              <a:spLocks noChangeArrowheads="1"/>
            </p:cNvSpPr>
            <p:nvPr/>
          </p:nvSpPr>
          <p:spPr bwMode="auto">
            <a:xfrm>
              <a:off x="1252" y="992"/>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6600" b="1">
                  <a:solidFill>
                    <a:srgbClr val="FFD34A"/>
                  </a:solidFill>
                  <a:latin typeface="Comic Sans MS" charset="0"/>
                </a:rPr>
                <a:t>Z-E-N</a:t>
              </a:r>
              <a:endParaRPr lang="en-US" sz="4800" b="1">
                <a:solidFill>
                  <a:srgbClr val="FFD34A"/>
                </a:solidFill>
                <a:latin typeface="Comic Sans MS" charset="0"/>
              </a:endParaRPr>
            </a:p>
          </p:txBody>
        </p:sp>
        <p:sp>
          <p:nvSpPr>
            <p:cNvPr id="385072" name="Text Box 1072"/>
            <p:cNvSpPr txBox="1">
              <a:spLocks noChangeArrowheads="1"/>
            </p:cNvSpPr>
            <p:nvPr/>
          </p:nvSpPr>
          <p:spPr bwMode="auto">
            <a:xfrm>
              <a:off x="1247" y="1890"/>
              <a:ext cx="3312" cy="3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200" b="1">
                  <a:solidFill>
                    <a:srgbClr val="FFD34A"/>
                  </a:solidFill>
                  <a:latin typeface="Comic Sans MS" charset="0"/>
                  <a:ea typeface="+mn-ea"/>
                  <a:cs typeface="+mn-cs"/>
                </a:rPr>
                <a:t>THREE DIPLOMATS</a:t>
              </a:r>
            </a:p>
          </p:txBody>
        </p:sp>
      </p:grpSp>
      <p:sp>
        <p:nvSpPr>
          <p:cNvPr id="385073" name="Rectangle 1073"/>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66</a:t>
            </a:r>
          </a:p>
        </p:txBody>
      </p:sp>
      <p:sp>
        <p:nvSpPr>
          <p:cNvPr id="385074" name="Text Box 1074"/>
          <p:cNvSpPr txBox="1">
            <a:spLocks noChangeArrowheads="1"/>
          </p:cNvSpPr>
          <p:nvPr/>
        </p:nvSpPr>
        <p:spPr bwMode="auto">
          <a:xfrm>
            <a:off x="1754188" y="0"/>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rgbClr val="FFFFFF"/>
                </a:solidFill>
                <a:latin typeface="Comic Sans MS" charset="0"/>
                <a:ea typeface="+mn-ea"/>
                <a:cs typeface="+mn-cs"/>
              </a:rPr>
              <a:t>Jer. 29:10; Ezra 3:8; Neh. 2:5-6</a:t>
            </a:r>
          </a:p>
        </p:txBody>
      </p:sp>
      <p:sp>
        <p:nvSpPr>
          <p:cNvPr id="130081" name="Text Box 1075"/>
          <p:cNvSpPr txBox="1">
            <a:spLocks noChangeArrowheads="1"/>
          </p:cNvSpPr>
          <p:nvPr/>
        </p:nvSpPr>
        <p:spPr bwMode="auto">
          <a:xfrm>
            <a:off x="6994525" y="6284913"/>
            <a:ext cx="1631950" cy="274637"/>
          </a:xfrm>
          <a:prstGeom prst="rect">
            <a:avLst/>
          </a:prstGeom>
          <a:noFill/>
          <a:ln w="12700">
            <a:noFill/>
            <a:miter lim="800000"/>
            <a:headEnd/>
            <a:tailEnd/>
          </a:ln>
        </p:spPr>
        <p:txBody>
          <a:bodyPr wrap="none" anchor="ctr">
            <a:spAutoFit/>
          </a:bodyPr>
          <a:lstStyle/>
          <a:p>
            <a:pPr algn="ctr">
              <a:spcBef>
                <a:spcPct val="50000"/>
              </a:spcBef>
              <a:defRPr/>
            </a:pPr>
            <a:r>
              <a:rPr lang="en-US" sz="1200" b="1">
                <a:solidFill>
                  <a:srgbClr val="FFFFFF"/>
                </a:solidFill>
                <a:ea typeface="+mn-ea"/>
                <a:cs typeface="+mn-cs"/>
              </a:rPr>
              <a:t>Handbook pg. 37-38</a:t>
            </a:r>
          </a:p>
        </p:txBody>
      </p:sp>
      <p:sp>
        <p:nvSpPr>
          <p:cNvPr id="385076" name="Rectangle 1076"/>
          <p:cNvSpPr>
            <a:spLocks noGrp="1" noChangeArrowheads="1"/>
          </p:cNvSpPr>
          <p:nvPr>
            <p:ph type="title" idx="4294967295"/>
          </p:nvPr>
        </p:nvSpPr>
        <p:spPr bwMode="auto">
          <a:xfrm>
            <a:off x="4191000" y="6553200"/>
            <a:ext cx="990600" cy="304800"/>
          </a:xfrm>
          <a:prstGeom prst="rect">
            <a:avLst/>
          </a:prstGeom>
          <a:ln>
            <a:miter lim="800000"/>
            <a:headEnd/>
            <a:tailEnd/>
          </a:ln>
        </p:spPr>
        <p:txBody>
          <a:bodyPr/>
          <a:lstStyle/>
          <a:p>
            <a:pPr>
              <a:defRPr/>
            </a:pPr>
            <a:r>
              <a:rPr lang="en-US" sz="1800" b="1">
                <a:effectLst/>
                <a:latin typeface="Comic Sans MS" charset="0"/>
                <a:ea typeface="ＭＳ Ｐゴシック" charset="0"/>
                <a:cs typeface="ＭＳ Ｐゴシック" charset="0"/>
              </a:rPr>
              <a:t>Z-E-N</a:t>
            </a:r>
            <a:endParaRPr lang="en-US" sz="1000">
              <a:latin typeface="Times" charset="0"/>
              <a:ea typeface="ＭＳ Ｐゴシック" charset="0"/>
              <a:cs typeface="ＭＳ Ｐゴシック"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85050"/>
                                        </p:tgtEl>
                                        <p:attrNameLst>
                                          <p:attrName>style.visibility</p:attrName>
                                        </p:attrNameLst>
                                      </p:cBhvr>
                                      <p:to>
                                        <p:strVal val="visible"/>
                                      </p:to>
                                    </p:set>
                                    <p:anim calcmode="lin" valueType="num">
                                      <p:cBhvr>
                                        <p:cTn id="7" dur="500" fill="hold"/>
                                        <p:tgtEl>
                                          <p:spTgt spid="385050"/>
                                        </p:tgtEl>
                                        <p:attrNameLst>
                                          <p:attrName>ppt_w</p:attrName>
                                        </p:attrNameLst>
                                      </p:cBhvr>
                                      <p:tavLst>
                                        <p:tav tm="0">
                                          <p:val>
                                            <p:fltVal val="0"/>
                                          </p:val>
                                        </p:tav>
                                        <p:tav tm="100000">
                                          <p:val>
                                            <p:strVal val="#ppt_w"/>
                                          </p:val>
                                        </p:tav>
                                      </p:tavLst>
                                    </p:anim>
                                    <p:anim calcmode="lin" valueType="num">
                                      <p:cBhvr>
                                        <p:cTn id="8" dur="500" fill="hold"/>
                                        <p:tgtEl>
                                          <p:spTgt spid="385050"/>
                                        </p:tgtEl>
                                        <p:attrNameLst>
                                          <p:attrName>ppt_h</p:attrName>
                                        </p:attrNameLst>
                                      </p:cBhvr>
                                      <p:tavLst>
                                        <p:tav tm="0">
                                          <p:val>
                                            <p:fltVal val="0"/>
                                          </p:val>
                                        </p:tav>
                                        <p:tav tm="100000">
                                          <p:val>
                                            <p:strVal val="#ppt_h"/>
                                          </p:val>
                                        </p:tav>
                                      </p:tavLst>
                                    </p:anim>
                                    <p:anim calcmode="lin" valueType="num">
                                      <p:cBhvr>
                                        <p:cTn id="9" dur="500" fill="hold"/>
                                        <p:tgtEl>
                                          <p:spTgt spid="385050"/>
                                        </p:tgtEl>
                                        <p:attrNameLst>
                                          <p:attrName>ppt_x</p:attrName>
                                        </p:attrNameLst>
                                      </p:cBhvr>
                                      <p:tavLst>
                                        <p:tav tm="0">
                                          <p:val>
                                            <p:fltVal val="0.5"/>
                                          </p:val>
                                        </p:tav>
                                        <p:tav tm="100000">
                                          <p:val>
                                            <p:strVal val="#ppt_x"/>
                                          </p:val>
                                        </p:tav>
                                      </p:tavLst>
                                    </p:anim>
                                    <p:anim calcmode="lin" valueType="num">
                                      <p:cBhvr>
                                        <p:cTn id="10" dur="500" fill="hold"/>
                                        <p:tgtEl>
                                          <p:spTgt spid="38505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85047"/>
                                        </p:tgtEl>
                                        <p:attrNameLst>
                                          <p:attrName>style.visibility</p:attrName>
                                        </p:attrNameLst>
                                      </p:cBhvr>
                                      <p:to>
                                        <p:strVal val="visible"/>
                                      </p:to>
                                    </p:set>
                                    <p:anim calcmode="lin" valueType="num">
                                      <p:cBhvr>
                                        <p:cTn id="15" dur="500" fill="hold"/>
                                        <p:tgtEl>
                                          <p:spTgt spid="385047"/>
                                        </p:tgtEl>
                                        <p:attrNameLst>
                                          <p:attrName>ppt_w</p:attrName>
                                        </p:attrNameLst>
                                      </p:cBhvr>
                                      <p:tavLst>
                                        <p:tav tm="0">
                                          <p:val>
                                            <p:fltVal val="0"/>
                                          </p:val>
                                        </p:tav>
                                        <p:tav tm="100000">
                                          <p:val>
                                            <p:strVal val="#ppt_w"/>
                                          </p:val>
                                        </p:tav>
                                      </p:tavLst>
                                    </p:anim>
                                    <p:anim calcmode="lin" valueType="num">
                                      <p:cBhvr>
                                        <p:cTn id="16" dur="500" fill="hold"/>
                                        <p:tgtEl>
                                          <p:spTgt spid="385047"/>
                                        </p:tgtEl>
                                        <p:attrNameLst>
                                          <p:attrName>ppt_h</p:attrName>
                                        </p:attrNameLst>
                                      </p:cBhvr>
                                      <p:tavLst>
                                        <p:tav tm="0">
                                          <p:val>
                                            <p:fltVal val="0"/>
                                          </p:val>
                                        </p:tav>
                                        <p:tav tm="100000">
                                          <p:val>
                                            <p:strVal val="#ppt_h"/>
                                          </p:val>
                                        </p:tav>
                                      </p:tavLst>
                                    </p:anim>
                                    <p:anim calcmode="lin" valueType="num">
                                      <p:cBhvr>
                                        <p:cTn id="17" dur="500" fill="hold"/>
                                        <p:tgtEl>
                                          <p:spTgt spid="385047"/>
                                        </p:tgtEl>
                                        <p:attrNameLst>
                                          <p:attrName>ppt_x</p:attrName>
                                        </p:attrNameLst>
                                      </p:cBhvr>
                                      <p:tavLst>
                                        <p:tav tm="0">
                                          <p:val>
                                            <p:fltVal val="0.5"/>
                                          </p:val>
                                        </p:tav>
                                        <p:tav tm="100000">
                                          <p:val>
                                            <p:strVal val="#ppt_x"/>
                                          </p:val>
                                        </p:tav>
                                      </p:tavLst>
                                    </p:anim>
                                    <p:anim calcmode="lin" valueType="num">
                                      <p:cBhvr>
                                        <p:cTn id="18" dur="500" fill="hold"/>
                                        <p:tgtEl>
                                          <p:spTgt spid="385047"/>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385048"/>
                                        </p:tgtEl>
                                        <p:attrNameLst>
                                          <p:attrName>style.visibility</p:attrName>
                                        </p:attrNameLst>
                                      </p:cBhvr>
                                      <p:to>
                                        <p:strVal val="visible"/>
                                      </p:to>
                                    </p:set>
                                    <p:anim calcmode="lin" valueType="num">
                                      <p:cBhvr>
                                        <p:cTn id="23" dur="500" fill="hold"/>
                                        <p:tgtEl>
                                          <p:spTgt spid="385048"/>
                                        </p:tgtEl>
                                        <p:attrNameLst>
                                          <p:attrName>ppt_w</p:attrName>
                                        </p:attrNameLst>
                                      </p:cBhvr>
                                      <p:tavLst>
                                        <p:tav tm="0">
                                          <p:val>
                                            <p:fltVal val="0"/>
                                          </p:val>
                                        </p:tav>
                                        <p:tav tm="100000">
                                          <p:val>
                                            <p:strVal val="#ppt_w"/>
                                          </p:val>
                                        </p:tav>
                                      </p:tavLst>
                                    </p:anim>
                                    <p:anim calcmode="lin" valueType="num">
                                      <p:cBhvr>
                                        <p:cTn id="24" dur="500" fill="hold"/>
                                        <p:tgtEl>
                                          <p:spTgt spid="385048"/>
                                        </p:tgtEl>
                                        <p:attrNameLst>
                                          <p:attrName>ppt_h</p:attrName>
                                        </p:attrNameLst>
                                      </p:cBhvr>
                                      <p:tavLst>
                                        <p:tav tm="0">
                                          <p:val>
                                            <p:fltVal val="0"/>
                                          </p:val>
                                        </p:tav>
                                        <p:tav tm="100000">
                                          <p:val>
                                            <p:strVal val="#ppt_h"/>
                                          </p:val>
                                        </p:tav>
                                      </p:tavLst>
                                    </p:anim>
                                    <p:anim calcmode="lin" valueType="num">
                                      <p:cBhvr>
                                        <p:cTn id="25" dur="500" fill="hold"/>
                                        <p:tgtEl>
                                          <p:spTgt spid="385048"/>
                                        </p:tgtEl>
                                        <p:attrNameLst>
                                          <p:attrName>ppt_x</p:attrName>
                                        </p:attrNameLst>
                                      </p:cBhvr>
                                      <p:tavLst>
                                        <p:tav tm="0">
                                          <p:val>
                                            <p:fltVal val="0.5"/>
                                          </p:val>
                                        </p:tav>
                                        <p:tav tm="100000">
                                          <p:val>
                                            <p:strVal val="#ppt_x"/>
                                          </p:val>
                                        </p:tav>
                                      </p:tavLst>
                                    </p:anim>
                                    <p:anim calcmode="lin" valueType="num">
                                      <p:cBhvr>
                                        <p:cTn id="26" dur="500" fill="hold"/>
                                        <p:tgtEl>
                                          <p:spTgt spid="385048"/>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47" grpId="0" autoUpdateAnimBg="0"/>
      <p:bldP spid="385048" grpId="0" autoUpdateAnimBg="0"/>
      <p:bldP spid="385050"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87074" name="Rectangle 1026"/>
          <p:cNvSpPr>
            <a:spLocks noGrp="1" noChangeArrowheads="1"/>
          </p:cNvSpPr>
          <p:nvPr>
            <p:ph type="title"/>
          </p:nvPr>
        </p:nvSpPr>
        <p:spPr>
          <a:xfrm>
            <a:off x="1714500" y="4191000"/>
            <a:ext cx="5715000" cy="2057400"/>
          </a:xfrm>
          <a:solidFill>
            <a:srgbClr val="000000"/>
          </a:solidFill>
        </p:spPr>
        <p:txBody>
          <a:bodyPr/>
          <a:lstStyle/>
          <a:p>
            <a:pPr eaLnBrk="1" hangingPunct="1">
              <a:defRPr/>
            </a:pPr>
            <a:r>
              <a:rPr lang="en-US" sz="3600" b="1">
                <a:solidFill>
                  <a:schemeClr val="tx1"/>
                </a:solidFill>
                <a:latin typeface="Arial Black" charset="0"/>
                <a:ea typeface="ＭＳ Ｐゴシック" charset="0"/>
                <a:cs typeface="ＭＳ Ｐゴシック" charset="0"/>
              </a:rPr>
              <a:t>How can you know if God </a:t>
            </a:r>
            <a:r>
              <a:rPr lang="en-US" sz="3600" b="1">
                <a:solidFill>
                  <a:srgbClr val="FFFF00"/>
                </a:solidFill>
                <a:latin typeface="Arial Black" charset="0"/>
                <a:ea typeface="ＭＳ Ｐゴシック" charset="0"/>
                <a:cs typeface="ＭＳ Ｐゴシック" charset="0"/>
              </a:rPr>
              <a:t>wants</a:t>
            </a:r>
            <a:r>
              <a:rPr lang="en-US" sz="3600" b="1">
                <a:solidFill>
                  <a:schemeClr val="tx1"/>
                </a:solidFill>
                <a:latin typeface="Arial Black" charset="0"/>
                <a:ea typeface="ＭＳ Ｐゴシック" charset="0"/>
                <a:cs typeface="ＭＳ Ｐゴシック" charset="0"/>
              </a:rPr>
              <a:t> you to do a certain task?</a:t>
            </a:r>
            <a:endParaRPr lang="en-US" b="1">
              <a:latin typeface="Arial Black" charset="0"/>
              <a:ea typeface="ＭＳ Ｐゴシック" charset="0"/>
              <a:cs typeface="ＭＳ Ｐゴシック" charset="0"/>
            </a:endParaRPr>
          </a:p>
        </p:txBody>
      </p:sp>
      <p:pic>
        <p:nvPicPr>
          <p:cNvPr id="187395" name="Picture 1027" descr="vision-and-mission,property=bild,bereich=gsec,sprache=en,groesse=LightWindowZo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9700" y="-7938"/>
            <a:ext cx="6324600" cy="4213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grpSp>
        <p:nvGrpSpPr>
          <p:cNvPr id="189442" name="Group 2"/>
          <p:cNvGrpSpPr>
            <a:grpSpLocks/>
          </p:cNvGrpSpPr>
          <p:nvPr/>
        </p:nvGrpSpPr>
        <p:grpSpPr bwMode="auto">
          <a:xfrm>
            <a:off x="2057400" y="1600200"/>
            <a:ext cx="4873625" cy="5257800"/>
            <a:chOff x="2057400" y="1600200"/>
            <a:chExt cx="4873625" cy="5257800"/>
          </a:xfrm>
        </p:grpSpPr>
        <p:pic>
          <p:nvPicPr>
            <p:cNvPr id="189445" name="Picture 1027" descr="infocgon319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1600200"/>
              <a:ext cx="487362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3203575" y="1628775"/>
              <a:ext cx="2736850" cy="12239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89122" name="Rectangle 1026"/>
          <p:cNvSpPr>
            <a:spLocks noGrp="1" noChangeArrowheads="1"/>
          </p:cNvSpPr>
          <p:nvPr>
            <p:ph type="title"/>
          </p:nvPr>
        </p:nvSpPr>
        <p:spPr>
          <a:xfrm>
            <a:off x="0" y="0"/>
            <a:ext cx="9144000" cy="1600200"/>
          </a:xfrm>
          <a:solidFill>
            <a:srgbClr val="000000"/>
          </a:solidFill>
        </p:spPr>
        <p:txBody>
          <a:bodyPr/>
          <a:lstStyle/>
          <a:p>
            <a:pPr marL="719138" indent="-719138" eaLnBrk="1" hangingPunct="1">
              <a:defRPr/>
            </a:pPr>
            <a:r>
              <a:rPr lang="en-US" sz="3600" b="1" dirty="0">
                <a:solidFill>
                  <a:schemeClr val="tx1"/>
                </a:solidFill>
                <a:latin typeface="Arial Black" charset="0"/>
                <a:ea typeface="ＭＳ Ｐゴシック" charset="0"/>
                <a:cs typeface="ＭＳ Ｐゴシック" charset="0"/>
              </a:rPr>
              <a:t>I.	God gives us the </a:t>
            </a:r>
            <a:r>
              <a:rPr lang="en-US" sz="3600" b="1" dirty="0">
                <a:solidFill>
                  <a:srgbClr val="FFFF00"/>
                </a:solidFill>
                <a:latin typeface="Arial Black" charset="0"/>
                <a:ea typeface="ＭＳ Ｐゴシック" charset="0"/>
                <a:cs typeface="ＭＳ Ｐゴシック" charset="0"/>
              </a:rPr>
              <a:t>information</a:t>
            </a:r>
            <a:r>
              <a:rPr lang="en-US" sz="3600" b="1" dirty="0">
                <a:solidFill>
                  <a:schemeClr val="tx1"/>
                </a:solidFill>
                <a:latin typeface="Arial Black" charset="0"/>
                <a:ea typeface="ＭＳ Ｐゴシック" charset="0"/>
                <a:cs typeface="ＭＳ Ｐゴシック" charset="0"/>
              </a:rPr>
              <a:t> we need to do His will (1:1-3).</a:t>
            </a:r>
            <a:endParaRPr lang="en-US" dirty="0">
              <a:solidFill>
                <a:schemeClr val="tx1"/>
              </a:solidFill>
              <a:latin typeface="Times New Roman" charset="0"/>
              <a:ea typeface="ＭＳ Ｐゴシック" charset="0"/>
              <a:cs typeface="ＭＳ Ｐゴシック" charset="0"/>
            </a:endParaRPr>
          </a:p>
        </p:txBody>
      </p:sp>
      <p:sp>
        <p:nvSpPr>
          <p:cNvPr id="189444" name="Text Box 5"/>
          <p:cNvSpPr txBox="1">
            <a:spLocks noChangeArrowheads="1"/>
          </p:cNvSpPr>
          <p:nvPr/>
        </p:nvSpPr>
        <p:spPr bwMode="auto">
          <a:xfrm>
            <a:off x="3348038" y="1836738"/>
            <a:ext cx="2376487"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b="1">
                <a:solidFill>
                  <a:srgbClr val="000000"/>
                </a:solidFill>
                <a:cs typeface="Arial" charset="0"/>
              </a:rPr>
              <a:t>Word has it we</a:t>
            </a:r>
            <a:r>
              <a:rPr lang="uk-UA" sz="2000" b="1">
                <a:solidFill>
                  <a:srgbClr val="000000"/>
                </a:solidFill>
                <a:cs typeface="Arial" charset="0"/>
              </a:rPr>
              <a:t>'</a:t>
            </a:r>
            <a:r>
              <a:rPr lang="en-US" sz="2000" b="1">
                <a:solidFill>
                  <a:srgbClr val="000000"/>
                </a:solidFill>
                <a:cs typeface="Arial" charset="0"/>
              </a:rPr>
              <a:t>re in for a serious spot of rain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ChangeArrowheads="1"/>
          </p:cNvSpPr>
          <p:nvPr/>
        </p:nvSpPr>
        <p:spPr bwMode="auto">
          <a:xfrm>
            <a:off x="0" y="0"/>
            <a:ext cx="9144000" cy="6858000"/>
          </a:xfrm>
          <a:prstGeom prst="rect">
            <a:avLst/>
          </a:prstGeom>
          <a:solidFill>
            <a:srgbClr val="000000"/>
          </a:solidFill>
          <a:ln w="12700">
            <a:noFill/>
            <a:miter lim="800000"/>
            <a:headEnd type="none" w="sm" len="sm"/>
            <a:tailEnd type="none" w="sm" len="sm"/>
          </a:ln>
        </p:spPr>
        <p:txBody>
          <a:bodyPr wrap="none" anchor="ctr"/>
          <a:lstStyle/>
          <a:p>
            <a:pPr>
              <a:defRPr/>
            </a:pPr>
            <a:endParaRPr lang="en-US" sz="1800">
              <a:solidFill>
                <a:srgbClr val="000000"/>
              </a:solidFill>
              <a:latin typeface="Arial"/>
              <a:ea typeface="+mn-ea"/>
              <a:cs typeface="Arial"/>
            </a:endParaRPr>
          </a:p>
        </p:txBody>
      </p:sp>
      <p:pic>
        <p:nvPicPr>
          <p:cNvPr id="19149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292" name="Rectangle 1028"/>
          <p:cNvSpPr>
            <a:spLocks noChangeArrowheads="1"/>
          </p:cNvSpPr>
          <p:nvPr/>
        </p:nvSpPr>
        <p:spPr bwMode="auto">
          <a:xfrm>
            <a:off x="0" y="5791200"/>
            <a:ext cx="9144000" cy="954088"/>
          </a:xfrm>
          <a:prstGeom prst="rect">
            <a:avLst/>
          </a:prstGeom>
          <a:noFill/>
          <a:ln w="9525">
            <a:noFill/>
            <a:miter lim="800000"/>
            <a:headEnd/>
            <a:tailEnd/>
          </a:ln>
        </p:spPr>
        <p:txBody>
          <a:bodyPr>
            <a:spAutoFit/>
          </a:bodyPr>
          <a:lstStyle/>
          <a:p>
            <a:pPr algn="ctr" eaLnBrk="1" hangingPunct="1">
              <a:defRPr/>
            </a:pPr>
            <a:r>
              <a:rPr lang="en-US" sz="2800" dirty="0">
                <a:solidFill>
                  <a:srgbClr val="CC9900"/>
                </a:solidFill>
                <a:latin typeface="Arial"/>
                <a:ea typeface="+mn-ea"/>
                <a:cs typeface="Arial"/>
              </a:rPr>
              <a:t>The boundaries of the empire that Cyrus II initiated </a:t>
            </a:r>
          </a:p>
          <a:p>
            <a:pPr algn="ctr" eaLnBrk="1" hangingPunct="1">
              <a:defRPr/>
            </a:pPr>
            <a:r>
              <a:rPr lang="en-US" sz="2800" dirty="0">
                <a:solidFill>
                  <a:srgbClr val="CC9900"/>
                </a:solidFill>
                <a:latin typeface="Arial"/>
                <a:ea typeface="+mn-ea"/>
                <a:cs typeface="Arial"/>
              </a:rPr>
              <a:t>and Darius I consolidated stretched from Greece to India</a:t>
            </a:r>
          </a:p>
        </p:txBody>
      </p:sp>
      <p:sp>
        <p:nvSpPr>
          <p:cNvPr id="19149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a:solidFill>
                  <a:schemeClr val="bg1"/>
                </a:solidFill>
                <a:latin typeface="Arial" charset="0"/>
                <a:ea typeface="ＭＳ Ｐゴシック" charset="0"/>
                <a:cs typeface="Arial" charset="0"/>
              </a:rPr>
              <a:t>The Persian Empire</a:t>
            </a:r>
          </a:p>
        </p:txBody>
      </p:sp>
      <p:grpSp>
        <p:nvGrpSpPr>
          <p:cNvPr id="191493" name="Group 1030"/>
          <p:cNvGrpSpPr>
            <a:grpSpLocks/>
          </p:cNvGrpSpPr>
          <p:nvPr/>
        </p:nvGrpSpPr>
        <p:grpSpPr bwMode="auto">
          <a:xfrm>
            <a:off x="4267200" y="2514600"/>
            <a:ext cx="685800" cy="685800"/>
            <a:chOff x="2976" y="1728"/>
            <a:chExt cx="432" cy="432"/>
          </a:xfrm>
        </p:grpSpPr>
        <p:sp>
          <p:nvSpPr>
            <p:cNvPr id="140295"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a:defRPr/>
              </a:pPr>
              <a:endParaRPr lang="en-US" sz="1800">
                <a:solidFill>
                  <a:srgbClr val="000000"/>
                </a:solidFill>
                <a:latin typeface="Arial"/>
                <a:ea typeface="+mn-ea"/>
                <a:cs typeface="Arial"/>
              </a:endParaRPr>
            </a:p>
          </p:txBody>
        </p:sp>
        <p:sp>
          <p:nvSpPr>
            <p:cNvPr id="140296" name="Text Box 1032"/>
            <p:cNvSpPr txBox="1">
              <a:spLocks noChangeArrowheads="1"/>
            </p:cNvSpPr>
            <p:nvPr/>
          </p:nvSpPr>
          <p:spPr bwMode="auto">
            <a:xfrm>
              <a:off x="2976" y="1900"/>
              <a:ext cx="432" cy="212"/>
            </a:xfrm>
            <a:prstGeom prst="rect">
              <a:avLst/>
            </a:prstGeom>
            <a:noFill/>
            <a:ln w="12700">
              <a:noFill/>
              <a:miter lim="800000"/>
              <a:headEnd type="none" w="sm" len="sm"/>
              <a:tailEnd type="none" w="sm" len="sm"/>
            </a:ln>
          </p:spPr>
          <p:txBody>
            <a:bodyPr>
              <a:spAutoFit/>
            </a:bodyPr>
            <a:lstStyle/>
            <a:p>
              <a:pPr algn="ctr">
                <a:defRPr/>
              </a:pPr>
              <a:r>
                <a:rPr lang="en-US" baseline="30000">
                  <a:solidFill>
                    <a:srgbClr val="FFFFFF"/>
                  </a:solidFill>
                  <a:latin typeface="Arial"/>
                  <a:ea typeface="+mn-ea"/>
                  <a:cs typeface="Arial"/>
                </a:rPr>
                <a:t>Susa</a:t>
              </a:r>
            </a:p>
          </p:txBody>
        </p:sp>
      </p:grpSp>
    </p:spTree>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000">
                <a:solidFill>
                  <a:srgbClr val="004200"/>
                </a:solidFill>
                <a:latin typeface="Arial"/>
                <a:cs typeface="Arial"/>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defRPr/>
            </a:pPr>
            <a:endParaRPr lang="en-US" sz="1600">
              <a:solidFill>
                <a:srgbClr val="FFFF66"/>
              </a:solidFill>
              <a:latin typeface="Arial"/>
              <a:ea typeface="Osaka"/>
              <a:cs typeface="Arial"/>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defRPr/>
            </a:pPr>
            <a:endParaRPr lang="en-US" sz="1600">
              <a:solidFill>
                <a:srgbClr val="FFFF66"/>
              </a:solidFill>
              <a:latin typeface="Arial"/>
              <a:ea typeface="Osaka"/>
              <a:cs typeface="Arial"/>
            </a:endParaRPr>
          </a:p>
        </p:txBody>
      </p:sp>
      <p:sp>
        <p:nvSpPr>
          <p:cNvPr id="395269" name="Text Box 5"/>
          <p:cNvSpPr txBox="1">
            <a:spLocks noChangeArrowheads="1"/>
          </p:cNvSpPr>
          <p:nvPr/>
        </p:nvSpPr>
        <p:spPr bwMode="auto">
          <a:xfrm>
            <a:off x="8382000" y="76200"/>
            <a:ext cx="612775" cy="4000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eaLnBrk="1" hangingPunct="1">
              <a:defRPr/>
            </a:pPr>
            <a:r>
              <a:rPr lang="en-US" sz="2000" b="1">
                <a:solidFill>
                  <a:srgbClr val="FFFFFF"/>
                </a:solidFill>
                <a:latin typeface="Arial"/>
                <a:ea typeface="Osaka"/>
                <a:cs typeface="Arial"/>
              </a:rPr>
              <a:t>560</a:t>
            </a: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408000"/>
              </a:buClr>
              <a:buSzPct val="110000"/>
              <a:defRPr/>
            </a:pPr>
            <a:r>
              <a:rPr lang="en-US" sz="2800">
                <a:solidFill>
                  <a:srgbClr val="FFFFFF"/>
                </a:solidFill>
                <a:latin typeface="Arial"/>
                <a:ea typeface="Osaka"/>
                <a:cs typeface="Arial"/>
              </a:rPr>
              <a:t>586</a:t>
            </a:r>
          </a:p>
        </p:txBody>
      </p:sp>
      <p:sp>
        <p:nvSpPr>
          <p:cNvPr id="193543"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algn="ctr"/>
            <a:r>
              <a:rPr lang="en-US" sz="36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algn="ctr" rotWithShape="0">
                    <a:srgbClr val="000000">
                      <a:alpha val="74997"/>
                    </a:srgbClr>
                  </a:outerShdw>
                </a:effectLst>
                <a:latin typeface="Arial Black"/>
                <a:ea typeface="Arial Black"/>
                <a:cs typeface="Arial Black"/>
              </a:rPr>
              <a:t>The Postexilic Era</a:t>
            </a: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408000"/>
              </a:buClr>
              <a:buSzPct val="110000"/>
              <a:defRPr/>
            </a:pPr>
            <a:r>
              <a:rPr lang="en-US" sz="2800">
                <a:solidFill>
                  <a:srgbClr val="FFFFFF"/>
                </a:solidFill>
                <a:latin typeface="Arial"/>
                <a:ea typeface="Osaka"/>
                <a:cs typeface="Arial"/>
              </a:rPr>
              <a:t>539</a:t>
            </a: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408000"/>
              </a:buClr>
              <a:buSzPct val="110000"/>
              <a:defRPr/>
            </a:pPr>
            <a:r>
              <a:rPr lang="en-US" sz="2800">
                <a:solidFill>
                  <a:srgbClr val="FFFFFF"/>
                </a:solidFill>
                <a:latin typeface="Arial"/>
                <a:ea typeface="Osaka"/>
                <a:cs typeface="Arial"/>
              </a:rPr>
              <a:t>536</a:t>
            </a: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408000"/>
              </a:buClr>
              <a:buSzPct val="110000"/>
              <a:defRPr/>
            </a:pPr>
            <a:r>
              <a:rPr lang="en-US" sz="2800">
                <a:solidFill>
                  <a:srgbClr val="FFFFFF"/>
                </a:solidFill>
                <a:latin typeface="Arial"/>
                <a:ea typeface="Osaka"/>
                <a:cs typeface="Arial"/>
              </a:rPr>
              <a:t>516</a:t>
            </a: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408000"/>
              </a:buClr>
              <a:buSzPct val="110000"/>
              <a:defRPr/>
            </a:pPr>
            <a:r>
              <a:rPr lang="en-US" sz="2800">
                <a:solidFill>
                  <a:srgbClr val="FFFFFF"/>
                </a:solidFill>
                <a:latin typeface="Arial"/>
                <a:ea typeface="Osaka"/>
                <a:cs typeface="Arial"/>
              </a:rPr>
              <a:t>605</a:t>
            </a: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408000"/>
              </a:buClr>
              <a:buSzPct val="110000"/>
              <a:defRPr/>
            </a:pPr>
            <a:r>
              <a:rPr lang="en-US">
                <a:solidFill>
                  <a:srgbClr val="FFFFFF"/>
                </a:solidFill>
                <a:latin typeface="Arial"/>
                <a:ea typeface="Osaka"/>
                <a:cs typeface="Arial"/>
              </a:rPr>
              <a:t>Haggai</a:t>
            </a: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408000"/>
              </a:buClr>
              <a:buSzPct val="110000"/>
              <a:defRPr/>
            </a:pPr>
            <a:r>
              <a:rPr lang="en-US">
                <a:solidFill>
                  <a:srgbClr val="FFFFFF"/>
                </a:solidFill>
                <a:latin typeface="Arial"/>
                <a:ea typeface="Osaka"/>
                <a:cs typeface="Arial"/>
              </a:rPr>
              <a:t>Zechariah</a:t>
            </a: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408000"/>
              </a:buClr>
              <a:buSzPct val="110000"/>
              <a:defRPr/>
            </a:pPr>
            <a:r>
              <a:rPr lang="en-US">
                <a:solidFill>
                  <a:srgbClr val="FFFFFF"/>
                </a:solidFill>
                <a:latin typeface="Arial"/>
                <a:ea typeface="Osaka"/>
                <a:cs typeface="Arial"/>
              </a:rPr>
              <a:t>Malachi</a:t>
            </a: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408000"/>
              </a:buClr>
              <a:buSzPct val="110000"/>
              <a:defRPr/>
            </a:pPr>
            <a:r>
              <a:rPr lang="en-US" sz="2800">
                <a:solidFill>
                  <a:srgbClr val="FFFFFF"/>
                </a:solidFill>
                <a:latin typeface="Arial"/>
                <a:ea typeface="Osaka"/>
                <a:cs typeface="Arial"/>
              </a:rPr>
              <a:t>520</a:t>
            </a: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408000"/>
              </a:buClr>
              <a:buSzPct val="110000"/>
              <a:defRPr/>
            </a:pPr>
            <a:r>
              <a:rPr lang="en-US">
                <a:solidFill>
                  <a:srgbClr val="FFFFFF"/>
                </a:solidFill>
                <a:latin typeface="Arial"/>
                <a:ea typeface="Osaka"/>
                <a:cs typeface="Arial"/>
              </a:rPr>
              <a:t>Temple work</a:t>
            </a: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408000"/>
              </a:buClr>
              <a:buSzPct val="110000"/>
              <a:defRPr/>
            </a:pPr>
            <a:r>
              <a:rPr lang="en-US">
                <a:solidFill>
                  <a:srgbClr val="FFFFFF"/>
                </a:solidFill>
                <a:latin typeface="Arial"/>
                <a:ea typeface="Osaka"/>
                <a:cs typeface="Arial"/>
              </a:rPr>
              <a:t>Ezra</a:t>
            </a: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408000"/>
              </a:buClr>
              <a:buSzPct val="110000"/>
              <a:defRPr/>
            </a:pPr>
            <a:r>
              <a:rPr lang="en-US">
                <a:solidFill>
                  <a:srgbClr val="FFFFFF"/>
                </a:solidFill>
                <a:latin typeface="Arial"/>
                <a:ea typeface="Osaka"/>
                <a:cs typeface="Arial"/>
              </a:rPr>
              <a:t>Nehemiah</a:t>
            </a: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a:defRPr/>
            </a:pPr>
            <a:endParaRPr lang="en-US" sz="2000">
              <a:solidFill>
                <a:srgbClr val="408000"/>
              </a:solidFill>
              <a:latin typeface="Arial"/>
              <a:ea typeface="Osaka"/>
              <a:cs typeface="Arial"/>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a:defRPr/>
            </a:pPr>
            <a:endParaRPr lang="en-US" sz="2000">
              <a:solidFill>
                <a:srgbClr val="408000"/>
              </a:solidFill>
              <a:latin typeface="Arial"/>
              <a:ea typeface="Osaka"/>
              <a:cs typeface="Arial"/>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a:defRPr/>
            </a:pPr>
            <a:endParaRPr lang="en-US" sz="2000">
              <a:solidFill>
                <a:srgbClr val="408000"/>
              </a:solidFill>
              <a:latin typeface="Arial"/>
              <a:ea typeface="Osaka"/>
              <a:cs typeface="Arial"/>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408000"/>
              </a:buClr>
              <a:buSzPct val="110000"/>
              <a:defRPr/>
            </a:pPr>
            <a:r>
              <a:rPr lang="en-US">
                <a:solidFill>
                  <a:srgbClr val="FFFFFF"/>
                </a:solidFill>
                <a:latin typeface="Arial"/>
                <a:ea typeface="Osaka"/>
                <a:cs typeface="Arial"/>
              </a:rPr>
              <a:t>Zerubbabel</a:t>
            </a: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408000"/>
              </a:buClr>
              <a:buSzPct val="110000"/>
              <a:defRPr/>
            </a:pPr>
            <a:r>
              <a:rPr lang="en-US" sz="2800">
                <a:solidFill>
                  <a:srgbClr val="FFFFFF"/>
                </a:solidFill>
                <a:latin typeface="Arial"/>
                <a:ea typeface="Osaka"/>
                <a:cs typeface="Arial"/>
              </a:rPr>
              <a:t>444-425</a:t>
            </a: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408000"/>
              </a:buClr>
              <a:buSzPct val="110000"/>
              <a:defRPr/>
            </a:pPr>
            <a:r>
              <a:rPr lang="en-US">
                <a:solidFill>
                  <a:srgbClr val="FFFFFF"/>
                </a:solidFill>
                <a:latin typeface="Arial"/>
                <a:ea typeface="Osaka"/>
                <a:cs typeface="Arial"/>
              </a:rPr>
              <a:t>Esther</a:t>
            </a: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408000"/>
              </a:buClr>
              <a:buSzPct val="110000"/>
              <a:defRPr/>
            </a:pPr>
            <a:r>
              <a:rPr lang="en-US" sz="2800">
                <a:solidFill>
                  <a:srgbClr val="FFFFFF"/>
                </a:solidFill>
                <a:latin typeface="Arial"/>
                <a:ea typeface="Osaka"/>
                <a:cs typeface="Arial"/>
              </a:rPr>
              <a:t>483-473</a:t>
            </a: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408000"/>
              </a:buClr>
              <a:buSzPct val="110000"/>
              <a:defRPr/>
            </a:pPr>
            <a:r>
              <a:rPr lang="en-US" b="1" i="1">
                <a:solidFill>
                  <a:srgbClr val="FFFFFF"/>
                </a:solidFill>
                <a:latin typeface="Arial"/>
                <a:ea typeface="Osaka"/>
                <a:cs typeface="Arial"/>
              </a:rPr>
              <a:t>Prophets:</a:t>
            </a: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408000"/>
              </a:buClr>
              <a:buSzPct val="110000"/>
              <a:defRPr/>
            </a:pPr>
            <a:r>
              <a:rPr lang="en-US" b="1" i="1">
                <a:solidFill>
                  <a:srgbClr val="FFFFFF"/>
                </a:solidFill>
                <a:latin typeface="Arial"/>
                <a:ea typeface="Osaka"/>
                <a:cs typeface="Arial"/>
              </a:rPr>
              <a:t>Others:</a:t>
            </a: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408000"/>
              </a:buClr>
              <a:buSzPct val="110000"/>
              <a:defRPr/>
            </a:pPr>
            <a:r>
              <a:rPr lang="en-US" b="1" i="1">
                <a:solidFill>
                  <a:srgbClr val="FFFFFF"/>
                </a:solidFill>
                <a:latin typeface="Arial"/>
                <a:ea typeface="Osaka"/>
                <a:cs typeface="Arial"/>
              </a:rPr>
              <a:t>Persian Kings:</a:t>
            </a: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408000"/>
              </a:buClr>
              <a:buSzPct val="110000"/>
              <a:defRPr/>
            </a:pPr>
            <a:r>
              <a:rPr lang="en-US">
                <a:solidFill>
                  <a:srgbClr val="FFFFFF"/>
                </a:solidFill>
                <a:latin typeface="Arial"/>
                <a:ea typeface="Osaka"/>
                <a:cs typeface="Arial"/>
              </a:rPr>
              <a:t>Cyrus</a:t>
            </a: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408000"/>
              </a:buClr>
              <a:buSzPct val="110000"/>
              <a:defRPr/>
            </a:pPr>
            <a:r>
              <a:rPr lang="en-US">
                <a:solidFill>
                  <a:srgbClr val="FFFFFF"/>
                </a:solidFill>
                <a:latin typeface="Arial"/>
                <a:ea typeface="Osaka"/>
                <a:cs typeface="Arial"/>
              </a:rPr>
              <a:t>Darius</a:t>
            </a: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408000"/>
              </a:buClr>
              <a:buSzPct val="110000"/>
              <a:defRPr/>
            </a:pPr>
            <a:r>
              <a:rPr lang="en-US">
                <a:solidFill>
                  <a:srgbClr val="FFFFFF"/>
                </a:solidFill>
                <a:latin typeface="Arial"/>
                <a:ea typeface="Osaka"/>
                <a:cs typeface="Arial"/>
              </a:rPr>
              <a:t>Xerxes</a:t>
            </a: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eaLnBrk="1" hangingPunct="1">
              <a:spcBef>
                <a:spcPct val="20000"/>
              </a:spcBef>
              <a:buClr>
                <a:srgbClr val="408000"/>
              </a:buClr>
              <a:buSzPct val="110000"/>
              <a:defRPr/>
            </a:pPr>
            <a:r>
              <a:rPr lang="en-US">
                <a:solidFill>
                  <a:srgbClr val="FFFFFF"/>
                </a:solidFill>
                <a:latin typeface="Arial"/>
                <a:ea typeface="Osaka"/>
                <a:cs typeface="Arial"/>
              </a:rPr>
              <a:t>Artaxerxes</a:t>
            </a:r>
          </a:p>
        </p:txBody>
      </p:sp>
      <p:pic>
        <p:nvPicPr>
          <p:cNvPr id="193569"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70"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14722" name="Rectangle 1026"/>
          <p:cNvSpPr>
            <a:spLocks noGrp="1" noChangeArrowheads="1"/>
          </p:cNvSpPr>
          <p:nvPr>
            <p:ph type="title"/>
          </p:nvPr>
        </p:nvSpPr>
        <p:spPr>
          <a:xfrm>
            <a:off x="0" y="0"/>
            <a:ext cx="9144000" cy="1600200"/>
          </a:xfrm>
          <a:solidFill>
            <a:srgbClr val="000000"/>
          </a:solidFill>
        </p:spPr>
        <p:txBody>
          <a:bodyPr/>
          <a:lstStyle/>
          <a:p>
            <a:pPr marL="719138" indent="-719138" eaLnBrk="1" hangingPunct="1">
              <a:defRPr/>
            </a:pPr>
            <a:r>
              <a:rPr lang="en-US" sz="3600" b="1" dirty="0">
                <a:solidFill>
                  <a:schemeClr val="tx1"/>
                </a:solidFill>
                <a:latin typeface="Arial Black" charset="0"/>
                <a:ea typeface="ＭＳ Ｐゴシック" charset="0"/>
                <a:cs typeface="ＭＳ Ｐゴシック" charset="0"/>
              </a:rPr>
              <a:t>II.	God gives us the </a:t>
            </a:r>
            <a:r>
              <a:rPr lang="en-US" sz="3600" b="1" dirty="0">
                <a:solidFill>
                  <a:srgbClr val="FFFF00"/>
                </a:solidFill>
                <a:latin typeface="Arial Black" charset="0"/>
                <a:ea typeface="ＭＳ Ｐゴシック" charset="0"/>
                <a:cs typeface="ＭＳ Ｐゴシック" charset="0"/>
              </a:rPr>
              <a:t>vision</a:t>
            </a:r>
            <a:br>
              <a:rPr lang="en-US" sz="3600" b="1" dirty="0">
                <a:solidFill>
                  <a:srgbClr val="FFFF00"/>
                </a:solidFill>
                <a:latin typeface="Arial Black" charset="0"/>
                <a:ea typeface="ＭＳ Ｐゴシック" charset="0"/>
                <a:cs typeface="ＭＳ Ｐゴシック" charset="0"/>
              </a:rPr>
            </a:br>
            <a:r>
              <a:rPr lang="en-US" sz="3600" b="1" dirty="0">
                <a:solidFill>
                  <a:schemeClr val="tx1"/>
                </a:solidFill>
                <a:latin typeface="Arial Black" charset="0"/>
                <a:ea typeface="ＭＳ Ｐゴシック" charset="0"/>
                <a:cs typeface="ＭＳ Ｐゴシック" charset="0"/>
              </a:rPr>
              <a:t> we need to do His will (1:4-11a).</a:t>
            </a:r>
            <a:endParaRPr lang="en-US" dirty="0">
              <a:solidFill>
                <a:schemeClr val="tx1"/>
              </a:solidFill>
              <a:latin typeface="Times New Roman" charset="0"/>
              <a:ea typeface="ＭＳ Ｐゴシック" charset="0"/>
              <a:cs typeface="ＭＳ Ｐゴシック" charset="0"/>
            </a:endParaRPr>
          </a:p>
        </p:txBody>
      </p:sp>
      <p:pic>
        <p:nvPicPr>
          <p:cNvPr id="195587" name="Picture 1027" descr="visioney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2209800"/>
            <a:ext cx="4648200" cy="3487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27010" name="Rectangle 1026"/>
          <p:cNvSpPr>
            <a:spLocks noGrp="1" noChangeArrowheads="1"/>
          </p:cNvSpPr>
          <p:nvPr>
            <p:ph type="title"/>
          </p:nvPr>
        </p:nvSpPr>
        <p:spPr>
          <a:xfrm>
            <a:off x="0" y="0"/>
            <a:ext cx="9144000" cy="1600200"/>
          </a:xfrm>
          <a:solidFill>
            <a:srgbClr val="000000"/>
          </a:solidFill>
        </p:spPr>
        <p:txBody>
          <a:bodyPr/>
          <a:lstStyle/>
          <a:p>
            <a:pPr marL="719138" indent="-719138" eaLnBrk="1" hangingPunct="1">
              <a:defRPr/>
            </a:pPr>
            <a:r>
              <a:rPr lang="en-US" sz="3600" b="1" dirty="0">
                <a:solidFill>
                  <a:schemeClr val="tx1"/>
                </a:solidFill>
                <a:latin typeface="Arial Black" charset="0"/>
                <a:ea typeface="ＭＳ Ｐゴシック" charset="0"/>
                <a:cs typeface="ＭＳ Ｐゴシック" charset="0"/>
              </a:rPr>
              <a:t>III.	God gives us the </a:t>
            </a:r>
            <a:r>
              <a:rPr lang="en-US" sz="3600" b="1" dirty="0">
                <a:solidFill>
                  <a:srgbClr val="FFFF00"/>
                </a:solidFill>
                <a:latin typeface="Arial Black" charset="0"/>
                <a:ea typeface="ＭＳ Ｐゴシック" charset="0"/>
                <a:cs typeface="ＭＳ Ｐゴシック" charset="0"/>
              </a:rPr>
              <a:t>position</a:t>
            </a:r>
            <a:br>
              <a:rPr lang="en-US" sz="3600" b="1" dirty="0">
                <a:solidFill>
                  <a:srgbClr val="FFFF00"/>
                </a:solidFill>
                <a:latin typeface="Arial Black" charset="0"/>
                <a:ea typeface="ＭＳ Ｐゴシック" charset="0"/>
                <a:cs typeface="ＭＳ Ｐゴシック" charset="0"/>
              </a:rPr>
            </a:br>
            <a:r>
              <a:rPr lang="en-US" sz="3600" b="1" dirty="0">
                <a:solidFill>
                  <a:schemeClr val="tx1"/>
                </a:solidFill>
                <a:latin typeface="Arial Black" charset="0"/>
                <a:ea typeface="ＭＳ Ｐゴシック" charset="0"/>
                <a:cs typeface="ＭＳ Ｐゴシック" charset="0"/>
              </a:rPr>
              <a:t> we need to do His will (1:11b).</a:t>
            </a:r>
            <a:endParaRPr lang="en-US" dirty="0">
              <a:solidFill>
                <a:schemeClr val="tx1"/>
              </a:solidFill>
              <a:latin typeface="Times New Roman" charset="0"/>
              <a:ea typeface="ＭＳ Ｐゴシック" charset="0"/>
              <a:cs typeface="ＭＳ Ｐゴシック" charset="0"/>
            </a:endParaRPr>
          </a:p>
        </p:txBody>
      </p:sp>
      <p:pic>
        <p:nvPicPr>
          <p:cNvPr id="197635" name="Picture 1027" descr="positionChessBoard-people-red-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1752600"/>
            <a:ext cx="6019800" cy="458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99682" name="Picture 1026" descr="cupbearervino-ross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0386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9059" name="Rectangle 1027"/>
          <p:cNvSpPr>
            <a:spLocks noGrp="1" noChangeArrowheads="1"/>
          </p:cNvSpPr>
          <p:nvPr>
            <p:ph type="title"/>
          </p:nvPr>
        </p:nvSpPr>
        <p:spPr>
          <a:xfrm>
            <a:off x="4191000" y="304800"/>
            <a:ext cx="4724400" cy="1981200"/>
          </a:xfrm>
          <a:solidFill>
            <a:srgbClr val="000000"/>
          </a:solidFill>
        </p:spPr>
        <p:txBody>
          <a:bodyPr/>
          <a:lstStyle/>
          <a:p>
            <a:pPr eaLnBrk="1" hangingPunct="1">
              <a:defRPr/>
            </a:pPr>
            <a:r>
              <a:rPr lang="en-US" sz="6000" b="1">
                <a:solidFill>
                  <a:schemeClr val="tx1"/>
                </a:solidFill>
                <a:latin typeface="Arial Black" charset="0"/>
                <a:ea typeface="ＭＳ Ｐゴシック" charset="0"/>
                <a:cs typeface="ＭＳ Ｐゴシック" charset="0"/>
              </a:rPr>
              <a:t>The Cupbearer</a:t>
            </a:r>
            <a:endParaRPr lang="en-US" b="1">
              <a:latin typeface="Arial Black" charset="0"/>
              <a:ea typeface="ＭＳ Ｐゴシック" charset="0"/>
              <a:cs typeface="ＭＳ Ｐゴシック" charset="0"/>
            </a:endParaRPr>
          </a:p>
        </p:txBody>
      </p:sp>
      <p:pic>
        <p:nvPicPr>
          <p:cNvPr id="429060" name="Picture 1028" descr="Neh2pleadsforJerusal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2590800"/>
            <a:ext cx="346075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9061" name="Picture 1029" descr="cupbeareratthron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09800" y="3048000"/>
            <a:ext cx="2882900"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29061"/>
                                        </p:tgtEl>
                                        <p:attrNameLst>
                                          <p:attrName>style.visibility</p:attrName>
                                        </p:attrNameLst>
                                      </p:cBhvr>
                                      <p:to>
                                        <p:strVal val="visible"/>
                                      </p:to>
                                    </p:set>
                                    <p:animEffect transition="in" filter="dissolve">
                                      <p:cBhvr>
                                        <p:cTn id="7" dur="500"/>
                                        <p:tgtEl>
                                          <p:spTgt spid="429061"/>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29060"/>
                                        </p:tgtEl>
                                        <p:attrNameLst>
                                          <p:attrName>style.visibility</p:attrName>
                                        </p:attrNameLst>
                                      </p:cBhvr>
                                      <p:to>
                                        <p:strVal val="visible"/>
                                      </p:to>
                                    </p:set>
                                    <p:animEffect transition="in" filter="dissolve">
                                      <p:cBhvr>
                                        <p:cTn id="11" dur="500"/>
                                        <p:tgtEl>
                                          <p:spTgt spid="429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36226" name="Rectangle 1026"/>
          <p:cNvSpPr>
            <a:spLocks noGrp="1" noChangeArrowheads="1"/>
          </p:cNvSpPr>
          <p:nvPr>
            <p:ph type="title"/>
          </p:nvPr>
        </p:nvSpPr>
        <p:spPr>
          <a:xfrm>
            <a:off x="1714500" y="4191000"/>
            <a:ext cx="5715000" cy="2057400"/>
          </a:xfrm>
          <a:solidFill>
            <a:srgbClr val="000000"/>
          </a:solidFill>
        </p:spPr>
        <p:txBody>
          <a:bodyPr/>
          <a:lstStyle/>
          <a:p>
            <a:pPr eaLnBrk="1" hangingPunct="1">
              <a:defRPr/>
            </a:pPr>
            <a:r>
              <a:rPr lang="en-US" sz="3600" b="1">
                <a:solidFill>
                  <a:schemeClr val="tx1"/>
                </a:solidFill>
                <a:latin typeface="Arial Black" charset="0"/>
                <a:ea typeface="ＭＳ Ｐゴシック" charset="0"/>
                <a:cs typeface="ＭＳ Ｐゴシック" charset="0"/>
              </a:rPr>
              <a:t>How can you know if God </a:t>
            </a:r>
            <a:r>
              <a:rPr lang="en-US" sz="3600" b="1">
                <a:solidFill>
                  <a:srgbClr val="FFFF00"/>
                </a:solidFill>
                <a:latin typeface="Arial Black" charset="0"/>
                <a:ea typeface="ＭＳ Ｐゴシック" charset="0"/>
                <a:cs typeface="ＭＳ Ｐゴシック" charset="0"/>
              </a:rPr>
              <a:t>wants</a:t>
            </a:r>
            <a:r>
              <a:rPr lang="en-US" sz="3600" b="1">
                <a:solidFill>
                  <a:schemeClr val="tx1"/>
                </a:solidFill>
                <a:latin typeface="Arial Black" charset="0"/>
                <a:ea typeface="ＭＳ Ｐゴシック" charset="0"/>
                <a:cs typeface="ＭＳ Ｐゴシック" charset="0"/>
              </a:rPr>
              <a:t> you to do a certain task?</a:t>
            </a:r>
            <a:endParaRPr lang="en-US" b="1">
              <a:latin typeface="Arial Black" charset="0"/>
              <a:ea typeface="ＭＳ Ｐゴシック" charset="0"/>
              <a:cs typeface="ＭＳ Ｐゴシック" charset="0"/>
            </a:endParaRPr>
          </a:p>
        </p:txBody>
      </p:sp>
      <p:pic>
        <p:nvPicPr>
          <p:cNvPr id="201731" name="Picture 1027" descr="vision-and-mission,property=bild,bereich=gsec,sprache=en,groesse=LightWindowZo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9700" y="-7938"/>
            <a:ext cx="6324600" cy="4213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533400" y="304800"/>
            <a:ext cx="8001000" cy="1447800"/>
          </a:xfrm>
        </p:spPr>
        <p:txBody>
          <a:bodyPr/>
          <a:lstStyle/>
          <a:p>
            <a:pPr>
              <a:defRPr/>
            </a:pPr>
            <a:r>
              <a:rPr lang="en-US" sz="6000">
                <a:latin typeface="Arial" charset="0"/>
                <a:ea typeface="ＭＳ Ｐゴシック" charset="0"/>
                <a:cs typeface="ＭＳ Ｐゴシック" charset="0"/>
              </a:rPr>
              <a:t>Advantages to Preaching Stories</a:t>
            </a:r>
            <a:endParaRPr lang="en-US">
              <a:latin typeface="Arial" charset="0"/>
              <a:ea typeface="ＭＳ Ｐゴシック" charset="0"/>
              <a:cs typeface="ＭＳ Ｐゴシック" charset="0"/>
            </a:endParaRPr>
          </a:p>
        </p:txBody>
      </p:sp>
      <p:sp>
        <p:nvSpPr>
          <p:cNvPr id="57348" name="Text Box 4"/>
          <p:cNvSpPr txBox="1">
            <a:spLocks noChangeArrowheads="1"/>
          </p:cNvSpPr>
          <p:nvPr/>
        </p:nvSpPr>
        <p:spPr bwMode="auto">
          <a:xfrm>
            <a:off x="8305800" y="15240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t>107</a:t>
            </a:r>
            <a:endParaRPr lang="en-US"/>
          </a:p>
        </p:txBody>
      </p:sp>
      <p:sp>
        <p:nvSpPr>
          <p:cNvPr id="57349" name="Rectangle 5"/>
          <p:cNvSpPr>
            <a:spLocks noChangeArrowheads="1"/>
          </p:cNvSpPr>
          <p:nvPr/>
        </p:nvSpPr>
        <p:spPr bwMode="auto">
          <a:xfrm>
            <a:off x="0" y="1828800"/>
            <a:ext cx="9144000" cy="3352800"/>
          </a:xfrm>
          <a:prstGeom prst="rect">
            <a:avLst/>
          </a:prstGeom>
          <a:noFill/>
          <a:ln w="9525">
            <a:noFill/>
            <a:miter lim="800000"/>
            <a:headEnd/>
            <a:tailEnd/>
          </a:ln>
          <a:effectLst/>
        </p:spPr>
        <p:txBody>
          <a:bodyPr anchor="ctr"/>
          <a:lstStyle/>
          <a:p>
            <a:pPr algn="ctr">
              <a:lnSpc>
                <a:spcPct val="90000"/>
              </a:lnSpc>
              <a:spcBef>
                <a:spcPct val="20000"/>
              </a:spcBef>
              <a:buSzPct val="80000"/>
              <a:buFont typeface="Wingdings" charset="2"/>
              <a:buNone/>
              <a:defRPr/>
            </a:pPr>
            <a:r>
              <a:rPr lang="en-US" sz="3200" b="1" dirty="0">
                <a:effectLst>
                  <a:outerShdw blurRad="38100" dist="38100" dir="2700000" algn="tl">
                    <a:srgbClr val="000000">
                      <a:alpha val="43137"/>
                    </a:srgbClr>
                  </a:outerShdw>
                </a:effectLst>
                <a:ea typeface="ＭＳ Ｐゴシック" charset="-128"/>
                <a:cs typeface="ＭＳ Ｐゴシック" charset="-128"/>
              </a:rPr>
              <a:t>God likes stories</a:t>
            </a:r>
          </a:p>
          <a:p>
            <a:pPr algn="ctr">
              <a:lnSpc>
                <a:spcPct val="90000"/>
              </a:lnSpc>
              <a:spcBef>
                <a:spcPct val="20000"/>
              </a:spcBef>
              <a:buSzPct val="80000"/>
              <a:buFont typeface="Wingdings" charset="2"/>
              <a:buNone/>
              <a:defRPr/>
            </a:pPr>
            <a:r>
              <a:rPr lang="en-US" sz="3200" b="1" dirty="0">
                <a:effectLst>
                  <a:outerShdw blurRad="38100" dist="38100" dir="2700000" algn="tl">
                    <a:srgbClr val="000000">
                      <a:alpha val="43137"/>
                    </a:srgbClr>
                  </a:outerShdw>
                </a:effectLst>
                <a:ea typeface="ＭＳ Ｐゴシック" charset="-128"/>
                <a:cs typeface="ＭＳ Ｐゴシック" charset="-128"/>
              </a:rPr>
              <a:t>People like stories</a:t>
            </a:r>
          </a:p>
          <a:p>
            <a:pPr algn="ctr">
              <a:lnSpc>
                <a:spcPct val="90000"/>
              </a:lnSpc>
              <a:spcBef>
                <a:spcPct val="20000"/>
              </a:spcBef>
              <a:buSzPct val="80000"/>
              <a:buFont typeface="Wingdings" charset="2"/>
              <a:buNone/>
              <a:defRPr/>
            </a:pPr>
            <a:r>
              <a:rPr lang="en-US" sz="3200" b="1" dirty="0">
                <a:effectLst>
                  <a:outerShdw blurRad="38100" dist="38100" dir="2700000" algn="tl">
                    <a:srgbClr val="000000">
                      <a:alpha val="43137"/>
                    </a:srgbClr>
                  </a:outerShdw>
                </a:effectLst>
                <a:ea typeface="ＭＳ Ｐゴシック" charset="-128"/>
                <a:cs typeface="ＭＳ Ｐゴシック" charset="-128"/>
              </a:rPr>
              <a:t>Stories speak to the heart</a:t>
            </a:r>
          </a:p>
          <a:p>
            <a:pPr algn="ctr">
              <a:lnSpc>
                <a:spcPct val="90000"/>
              </a:lnSpc>
              <a:spcBef>
                <a:spcPct val="20000"/>
              </a:spcBef>
              <a:buSzPct val="80000"/>
              <a:buFont typeface="Wingdings" charset="2"/>
              <a:buNone/>
              <a:defRPr/>
            </a:pPr>
            <a:r>
              <a:rPr lang="en-US" sz="3200" b="1" dirty="0">
                <a:effectLst>
                  <a:outerShdw blurRad="38100" dist="38100" dir="2700000" algn="tl">
                    <a:srgbClr val="000000">
                      <a:alpha val="43137"/>
                    </a:srgbClr>
                  </a:outerShdw>
                </a:effectLst>
                <a:ea typeface="ＭＳ Ｐゴシック" charset="-128"/>
                <a:cs typeface="ＭＳ Ｐゴシック" charset="-128"/>
              </a:rPr>
              <a:t>The Bible says to do it (2 Tim. 3:16-17; p. 121)</a:t>
            </a:r>
          </a:p>
          <a:p>
            <a:pPr algn="ctr">
              <a:lnSpc>
                <a:spcPct val="90000"/>
              </a:lnSpc>
              <a:spcBef>
                <a:spcPct val="20000"/>
              </a:spcBef>
              <a:buSzPct val="80000"/>
              <a:buFont typeface="Wingdings" charset="2"/>
              <a:buNone/>
              <a:defRPr/>
            </a:pPr>
            <a:r>
              <a:rPr lang="en-US" sz="3200" b="1" dirty="0">
                <a:effectLst>
                  <a:outerShdw blurRad="38100" dist="38100" dir="2700000" algn="tl">
                    <a:srgbClr val="000000">
                      <a:alpha val="43137"/>
                    </a:srgbClr>
                  </a:outerShdw>
                </a:effectLst>
                <a:ea typeface="ＭＳ Ｐゴシック" charset="-128"/>
                <a:cs typeface="ＭＳ Ｐゴシック" charset="-128"/>
              </a:rPr>
              <a:t>The Bible does it (p. 121)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7349">
                                            <p:txEl>
                                              <p:pRg st="2" end="2"/>
                                            </p:txEl>
                                          </p:spTgt>
                                        </p:tgtEl>
                                        <p:attrNameLst>
                                          <p:attrName>style.visibility</p:attrName>
                                        </p:attrNameLst>
                                      </p:cBhvr>
                                      <p:to>
                                        <p:strVal val="visible"/>
                                      </p:to>
                                    </p:set>
                                    <p:animEffect transition="in" filter="checkerboard(across)">
                                      <p:cBhvr>
                                        <p:cTn id="7" dur="500"/>
                                        <p:tgtEl>
                                          <p:spTgt spid="5734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7349">
                                            <p:txEl>
                                              <p:pRg st="3" end="3"/>
                                            </p:txEl>
                                          </p:spTgt>
                                        </p:tgtEl>
                                        <p:attrNameLst>
                                          <p:attrName>style.visibility</p:attrName>
                                        </p:attrNameLst>
                                      </p:cBhvr>
                                      <p:to>
                                        <p:strVal val="visible"/>
                                      </p:to>
                                    </p:set>
                                    <p:animEffect transition="in" filter="checkerboard(across)">
                                      <p:cBhvr>
                                        <p:cTn id="12" dur="500"/>
                                        <p:tgtEl>
                                          <p:spTgt spid="57349">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7349">
                                            <p:txEl>
                                              <p:pRg st="4" end="4"/>
                                            </p:txEl>
                                          </p:spTgt>
                                        </p:tgtEl>
                                        <p:attrNameLst>
                                          <p:attrName>style.visibility</p:attrName>
                                        </p:attrNameLst>
                                      </p:cBhvr>
                                      <p:to>
                                        <p:strVal val="visible"/>
                                      </p:to>
                                    </p:set>
                                    <p:animEffect transition="in" filter="checkerboard(across)">
                                      <p:cBhvr>
                                        <p:cTn id="17" dur="500"/>
                                        <p:tgtEl>
                                          <p:spTgt spid="5734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38274" name="Rectangle 1026"/>
          <p:cNvSpPr>
            <a:spLocks noGrp="1" noChangeArrowheads="1"/>
          </p:cNvSpPr>
          <p:nvPr>
            <p:ph type="title"/>
          </p:nvPr>
        </p:nvSpPr>
        <p:spPr>
          <a:xfrm>
            <a:off x="723900" y="381000"/>
            <a:ext cx="7696200" cy="762000"/>
          </a:xfrm>
          <a:solidFill>
            <a:srgbClr val="094707"/>
          </a:solidFill>
        </p:spPr>
        <p:txBody>
          <a:bodyPr anchor="ctr"/>
          <a:lstStyle/>
          <a:p>
            <a:pPr algn="ctr" eaLnBrk="1" hangingPunct="1">
              <a:defRPr/>
            </a:pPr>
            <a:r>
              <a:rPr lang="en-US" sz="3600" b="1" dirty="0">
                <a:solidFill>
                  <a:schemeClr val="tx1"/>
                </a:solidFill>
                <a:latin typeface="Arial Black" charset="0"/>
                <a:ea typeface="ＭＳ Ｐゴシック" charset="0"/>
                <a:cs typeface="ＭＳ Ｐゴシック" charset="0"/>
              </a:rPr>
              <a:t>Key Idea of Nehemiah 1</a:t>
            </a:r>
            <a:endParaRPr lang="en-US" dirty="0">
              <a:solidFill>
                <a:schemeClr val="tx1"/>
              </a:solidFill>
              <a:latin typeface="Times New Roman" charset="0"/>
              <a:ea typeface="ＭＳ Ｐゴシック" charset="0"/>
              <a:cs typeface="ＭＳ Ｐゴシック" charset="0"/>
            </a:endParaRPr>
          </a:p>
        </p:txBody>
      </p:sp>
      <p:pic>
        <p:nvPicPr>
          <p:cNvPr id="438275" name="Picture 1027" descr="positionchessboard_diagonal_L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6497638" y="2209800"/>
            <a:ext cx="2341562"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6" name="Rectangle 1028"/>
          <p:cNvSpPr>
            <a:spLocks noChangeArrowheads="1"/>
          </p:cNvSpPr>
          <p:nvPr/>
        </p:nvSpPr>
        <p:spPr bwMode="auto">
          <a:xfrm>
            <a:off x="0" y="1524000"/>
            <a:ext cx="9144000" cy="685800"/>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b"/>
          <a:lstStyle/>
          <a:p>
            <a:pPr algn="ctr" eaLnBrk="1" hangingPunct="1">
              <a:defRPr/>
            </a:pPr>
            <a:r>
              <a:rPr lang="en-US" sz="3600" b="1" dirty="0">
                <a:solidFill>
                  <a:srgbClr val="EAE8E2"/>
                </a:solidFill>
                <a:latin typeface="Arial Black" charset="0"/>
                <a:ea typeface="+mn-ea"/>
                <a:cs typeface="+mn-cs"/>
              </a:rPr>
              <a:t>God gives you the</a:t>
            </a:r>
          </a:p>
        </p:txBody>
      </p:sp>
      <p:sp>
        <p:nvSpPr>
          <p:cNvPr id="438277" name="Rectangle 1029"/>
          <p:cNvSpPr>
            <a:spLocks noChangeArrowheads="1"/>
          </p:cNvSpPr>
          <p:nvPr/>
        </p:nvSpPr>
        <p:spPr bwMode="auto">
          <a:xfrm>
            <a:off x="0" y="3048000"/>
            <a:ext cx="9144000" cy="685800"/>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p>
            <a:pPr algn="ctr" eaLnBrk="1" hangingPunct="1">
              <a:defRPr/>
            </a:pPr>
            <a:r>
              <a:rPr lang="en-US" sz="3600" b="1" dirty="0">
                <a:solidFill>
                  <a:srgbClr val="FFFF00"/>
                </a:solidFill>
                <a:latin typeface="Arial Black" charset="0"/>
              </a:rPr>
              <a:t>information</a:t>
            </a:r>
            <a:r>
              <a:rPr lang="en-US" sz="3600" b="1" dirty="0">
                <a:solidFill>
                  <a:srgbClr val="EAE8E2"/>
                </a:solidFill>
                <a:latin typeface="Arial Black" charset="0"/>
              </a:rPr>
              <a:t>,    </a:t>
            </a:r>
            <a:r>
              <a:rPr lang="en-US" sz="3600" b="1" dirty="0">
                <a:solidFill>
                  <a:srgbClr val="FFFF00"/>
                </a:solidFill>
                <a:latin typeface="Arial Black" charset="0"/>
              </a:rPr>
              <a:t>vision</a:t>
            </a:r>
            <a:r>
              <a:rPr lang="en-US" sz="3600" b="1" dirty="0">
                <a:solidFill>
                  <a:srgbClr val="EAE8E2"/>
                </a:solidFill>
                <a:latin typeface="Arial Black" charset="0"/>
              </a:rPr>
              <a:t>, &amp; </a:t>
            </a:r>
            <a:r>
              <a:rPr lang="en-US" sz="3600" b="1" dirty="0">
                <a:solidFill>
                  <a:srgbClr val="FFFF00"/>
                </a:solidFill>
                <a:latin typeface="Arial Black" charset="0"/>
              </a:rPr>
              <a:t>position</a:t>
            </a:r>
            <a:endParaRPr lang="en-US" sz="3600" b="1" dirty="0">
              <a:solidFill>
                <a:srgbClr val="EAE8E2"/>
              </a:solidFill>
              <a:latin typeface="Arial Black" charset="0"/>
            </a:endParaRPr>
          </a:p>
        </p:txBody>
      </p:sp>
      <p:sp>
        <p:nvSpPr>
          <p:cNvPr id="438278" name="Rectangle 1030"/>
          <p:cNvSpPr>
            <a:spLocks noChangeArrowheads="1"/>
          </p:cNvSpPr>
          <p:nvPr/>
        </p:nvSpPr>
        <p:spPr bwMode="auto">
          <a:xfrm>
            <a:off x="152400" y="5791200"/>
            <a:ext cx="8839200" cy="685800"/>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b"/>
          <a:lstStyle/>
          <a:p>
            <a:pPr algn="ctr" eaLnBrk="1" hangingPunct="1">
              <a:defRPr/>
            </a:pPr>
            <a:r>
              <a:rPr lang="en-US" sz="3600" b="1">
                <a:solidFill>
                  <a:srgbClr val="EAE8E2"/>
                </a:solidFill>
                <a:latin typeface="Arial Black" charset="0"/>
                <a:ea typeface="+mn-ea"/>
                <a:cs typeface="+mn-cs"/>
              </a:rPr>
              <a:t>you need to do His will.</a:t>
            </a:r>
          </a:p>
        </p:txBody>
      </p:sp>
      <p:grpSp>
        <p:nvGrpSpPr>
          <p:cNvPr id="2" name="Group 1"/>
          <p:cNvGrpSpPr>
            <a:grpSpLocks/>
          </p:cNvGrpSpPr>
          <p:nvPr/>
        </p:nvGrpSpPr>
        <p:grpSpPr bwMode="auto">
          <a:xfrm>
            <a:off x="3492500" y="2590800"/>
            <a:ext cx="2519363" cy="2819400"/>
            <a:chOff x="3491880" y="2590800"/>
            <a:chExt cx="2520280" cy="2820144"/>
          </a:xfrm>
        </p:grpSpPr>
        <p:pic>
          <p:nvPicPr>
            <p:cNvPr id="203787" name="Picture 1031" descr="vision2010_index_01_0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7600" y="2590800"/>
              <a:ext cx="2224088" cy="271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028"/>
            <p:cNvSpPr>
              <a:spLocks noChangeArrowheads="1"/>
            </p:cNvSpPr>
            <p:nvPr/>
          </p:nvSpPr>
          <p:spPr bwMode="auto">
            <a:xfrm>
              <a:off x="3491880" y="4724963"/>
              <a:ext cx="2520280" cy="685981"/>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b"/>
            <a:lstStyle/>
            <a:p>
              <a:pPr algn="ctr" eaLnBrk="1" hangingPunct="1">
                <a:defRPr/>
              </a:pPr>
              <a:r>
                <a:rPr lang="en-US" sz="3600" b="1" dirty="0">
                  <a:solidFill>
                    <a:srgbClr val="FFFF00"/>
                  </a:solidFill>
                  <a:latin typeface="Arial Black" charset="0"/>
                  <a:ea typeface="+mn-ea"/>
                  <a:cs typeface="+mn-cs"/>
                </a:rPr>
                <a:t>vision</a:t>
              </a:r>
            </a:p>
          </p:txBody>
        </p:sp>
      </p:grpSp>
      <p:grpSp>
        <p:nvGrpSpPr>
          <p:cNvPr id="3" name="Group 2"/>
          <p:cNvGrpSpPr>
            <a:grpSpLocks/>
          </p:cNvGrpSpPr>
          <p:nvPr/>
        </p:nvGrpSpPr>
        <p:grpSpPr bwMode="auto">
          <a:xfrm>
            <a:off x="609600" y="3733800"/>
            <a:ext cx="2514600" cy="1885950"/>
            <a:chOff x="609600" y="3733800"/>
            <a:chExt cx="2514600" cy="1885950"/>
          </a:xfrm>
        </p:grpSpPr>
        <p:pic>
          <p:nvPicPr>
            <p:cNvPr id="203785" name="Picture 1032" descr="infoknow the facts full 640x48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9600" y="3733800"/>
              <a:ext cx="2514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28"/>
            <p:cNvSpPr>
              <a:spLocks noChangeArrowheads="1"/>
            </p:cNvSpPr>
            <p:nvPr/>
          </p:nvSpPr>
          <p:spPr bwMode="auto">
            <a:xfrm>
              <a:off x="755650" y="3933825"/>
              <a:ext cx="2160588" cy="1189038"/>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ctr"/>
            <a:lstStyle/>
            <a:p>
              <a:pPr algn="ctr" eaLnBrk="1" hangingPunct="1">
                <a:defRPr/>
              </a:pPr>
              <a:r>
                <a:rPr lang="en-US" sz="2000" b="1" dirty="0">
                  <a:solidFill>
                    <a:srgbClr val="EAE8E2"/>
                  </a:solidFill>
                  <a:latin typeface="Arial Black" charset="0"/>
                  <a:ea typeface="+mn-ea"/>
                  <a:cs typeface="+mn-cs"/>
                </a:rPr>
                <a:t>KNOW THE FACTS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82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3827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8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6" grpId="0" animBg="1"/>
      <p:bldP spid="438277" grpId="0"/>
      <p:bldP spid="43827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ChangeArrowheads="1"/>
          </p:cNvSpPr>
          <p:nvPr>
            <p:ph type="title"/>
          </p:nvPr>
        </p:nvSpPr>
        <p:spPr>
          <a:xfrm>
            <a:off x="744538" y="620713"/>
            <a:ext cx="7788275" cy="796925"/>
          </a:xfrm>
          <a:solidFill>
            <a:srgbClr val="CCFFCC"/>
          </a:solidFill>
        </p:spPr>
        <p:txBody>
          <a:bodyPr/>
          <a:lstStyle/>
          <a:p>
            <a:pPr eaLnBrk="1" hangingPunct="1"/>
            <a:r>
              <a:rPr lang="en-US" b="1">
                <a:solidFill>
                  <a:schemeClr val="tx1"/>
                </a:solidFill>
                <a:latin typeface="Arial" charset="0"/>
                <a:ea typeface="ＭＳ Ｐゴシック" charset="0"/>
                <a:cs typeface="ＭＳ Ｐゴシック" charset="0"/>
              </a:rPr>
              <a:t>OT Narrative is Unique</a:t>
            </a:r>
          </a:p>
        </p:txBody>
      </p:sp>
      <p:sp>
        <p:nvSpPr>
          <p:cNvPr id="205826" name="Rectangle 5"/>
          <p:cNvSpPr>
            <a:spLocks noGrp="1" noChangeArrowheads="1"/>
          </p:cNvSpPr>
          <p:nvPr>
            <p:ph type="body" idx="1"/>
          </p:nvPr>
        </p:nvSpPr>
        <p:spPr>
          <a:xfrm>
            <a:off x="762000" y="6019800"/>
            <a:ext cx="8229600" cy="685800"/>
          </a:xfrm>
        </p:spPr>
        <p:txBody>
          <a:bodyPr/>
          <a:lstStyle/>
          <a:p>
            <a:pPr algn="r" eaLnBrk="1" hangingPunct="1"/>
            <a:r>
              <a:rPr lang="en-US" b="1">
                <a:solidFill>
                  <a:schemeClr val="bg1"/>
                </a:solidFill>
                <a:latin typeface="Arial" charset="0"/>
                <a:ea typeface="ＭＳ Ｐゴシック" charset="0"/>
                <a:cs typeface="ＭＳ Ｐゴシック" charset="0"/>
              </a:rPr>
              <a:t>Fee &amp; Stuart, 75-77</a:t>
            </a:r>
          </a:p>
        </p:txBody>
      </p:sp>
      <p:sp>
        <p:nvSpPr>
          <p:cNvPr id="205827" name="Rectangle 6"/>
          <p:cNvSpPr>
            <a:spLocks noChangeArrowheads="1"/>
          </p:cNvSpPr>
          <p:nvPr/>
        </p:nvSpPr>
        <p:spPr bwMode="auto">
          <a:xfrm>
            <a:off x="609600" y="3276600"/>
            <a:ext cx="8229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endParaRPr lang="en-US" sz="3200" b="1"/>
          </a:p>
        </p:txBody>
      </p:sp>
      <p:sp>
        <p:nvSpPr>
          <p:cNvPr id="205828" name="Rectangle 7"/>
          <p:cNvSpPr>
            <a:spLocks noChangeArrowheads="1"/>
          </p:cNvSpPr>
          <p:nvPr/>
        </p:nvSpPr>
        <p:spPr bwMode="auto">
          <a:xfrm>
            <a:off x="8001000" y="152400"/>
            <a:ext cx="9906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eaLnBrk="1" hangingPunct="1">
              <a:spcBef>
                <a:spcPct val="20000"/>
              </a:spcBef>
            </a:pPr>
            <a:r>
              <a:rPr lang="en-US" b="1">
                <a:solidFill>
                  <a:schemeClr val="bg1"/>
                </a:solidFill>
              </a:rPr>
              <a:t>109</a:t>
            </a:r>
          </a:p>
        </p:txBody>
      </p:sp>
      <p:pic>
        <p:nvPicPr>
          <p:cNvPr id="205829" name="Picture 2" descr="esth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557338"/>
            <a:ext cx="3998913"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4" name="Rectangle 4"/>
          <p:cNvSpPr>
            <a:spLocks noChangeArrowheads="1"/>
          </p:cNvSpPr>
          <p:nvPr/>
        </p:nvSpPr>
        <p:spPr bwMode="auto">
          <a:xfrm>
            <a:off x="4049713" y="2057400"/>
            <a:ext cx="4986337"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eaLnBrk="1" hangingPunct="1">
              <a:spcBef>
                <a:spcPct val="20000"/>
              </a:spcBef>
              <a:buFontTx/>
              <a:buAutoNum type="arabicPeriod"/>
            </a:pPr>
            <a:r>
              <a:rPr lang="en-US" sz="3200" b="1">
                <a:solidFill>
                  <a:schemeClr val="bg1"/>
                </a:solidFill>
              </a:rPr>
              <a:t>Not just stories</a:t>
            </a:r>
          </a:p>
          <a:p>
            <a:pPr marL="609600" indent="-609600" eaLnBrk="1" hangingPunct="1">
              <a:spcBef>
                <a:spcPct val="20000"/>
              </a:spcBef>
              <a:buFontTx/>
              <a:buAutoNum type="arabicPeriod"/>
            </a:pPr>
            <a:r>
              <a:rPr lang="en-US" sz="3200" b="1">
                <a:solidFill>
                  <a:schemeClr val="bg1"/>
                </a:solidFill>
              </a:rPr>
              <a:t>Not allegories</a:t>
            </a:r>
          </a:p>
          <a:p>
            <a:pPr marL="609600" indent="-609600" eaLnBrk="1" hangingPunct="1">
              <a:spcBef>
                <a:spcPct val="20000"/>
              </a:spcBef>
              <a:buFontTx/>
              <a:buAutoNum type="arabicPeriod"/>
            </a:pPr>
            <a:r>
              <a:rPr lang="en-US" sz="3200" b="1">
                <a:solidFill>
                  <a:schemeClr val="bg1"/>
                </a:solidFill>
              </a:rPr>
              <a:t>Do not always teach directly</a:t>
            </a:r>
          </a:p>
          <a:p>
            <a:pPr marL="609600" indent="-609600" eaLnBrk="1" hangingPunct="1">
              <a:spcBef>
                <a:spcPct val="20000"/>
              </a:spcBef>
              <a:buFontTx/>
              <a:buAutoNum type="arabicPeriod"/>
            </a:pPr>
            <a:r>
              <a:rPr lang="en-US" sz="3200" b="1">
                <a:solidFill>
                  <a:schemeClr val="bg1"/>
                </a:solidFill>
              </a:rPr>
              <a:t>Each part does not have a moral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wd">
                                    <p:tmPct val="10000"/>
                                  </p:iterate>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1000"/>
                                        <p:tgtEl>
                                          <p:spTgt spid="81924">
                                            <p:txEl>
                                              <p:pRg st="0" end="0"/>
                                            </p:txEl>
                                          </p:spTgt>
                                        </p:tgtEl>
                                      </p:cBhvr>
                                    </p:animEffect>
                                    <p:anim calcmode="lin" valueType="num">
                                      <p:cBhvr>
                                        <p:cTn id="8" dur="1000" fill="hold"/>
                                        <p:tgtEl>
                                          <p:spTgt spid="81924">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819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0" presetClass="entr" presetSubtype="0" fill="hold" grpId="0" nodeType="clickEffect">
                                  <p:stCondLst>
                                    <p:cond delay="0"/>
                                  </p:stCondLst>
                                  <p:iterate type="wd">
                                    <p:tmPct val="10000"/>
                                  </p:iterate>
                                  <p:childTnLst>
                                    <p:set>
                                      <p:cBhvr>
                                        <p:cTn id="13" dur="1" fill="hold">
                                          <p:stCondLst>
                                            <p:cond delay="0"/>
                                          </p:stCondLst>
                                        </p:cTn>
                                        <p:tgtEl>
                                          <p:spTgt spid="81924">
                                            <p:txEl>
                                              <p:pRg st="1" end="1"/>
                                            </p:txEl>
                                          </p:spTgt>
                                        </p:tgtEl>
                                        <p:attrNameLst>
                                          <p:attrName>style.visibility</p:attrName>
                                        </p:attrNameLst>
                                      </p:cBhvr>
                                      <p:to>
                                        <p:strVal val="visible"/>
                                      </p:to>
                                    </p:set>
                                    <p:animEffect transition="in" filter="fade">
                                      <p:cBhvr>
                                        <p:cTn id="14" dur="1000"/>
                                        <p:tgtEl>
                                          <p:spTgt spid="81924">
                                            <p:txEl>
                                              <p:pRg st="1" end="1"/>
                                            </p:txEl>
                                          </p:spTgt>
                                        </p:tgtEl>
                                      </p:cBhvr>
                                    </p:animEffect>
                                    <p:anim calcmode="lin" valueType="num">
                                      <p:cBhvr>
                                        <p:cTn id="15" dur="1000" fill="hold"/>
                                        <p:tgtEl>
                                          <p:spTgt spid="81924">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8192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0" presetClass="entr" presetSubtype="0" fill="hold" grpId="0" nodeType="clickEffect">
                                  <p:stCondLst>
                                    <p:cond delay="0"/>
                                  </p:stCondLst>
                                  <p:iterate type="wd">
                                    <p:tmPct val="10000"/>
                                  </p:iterate>
                                  <p:childTnLst>
                                    <p:set>
                                      <p:cBhvr>
                                        <p:cTn id="20" dur="1" fill="hold">
                                          <p:stCondLst>
                                            <p:cond delay="0"/>
                                          </p:stCondLst>
                                        </p:cTn>
                                        <p:tgtEl>
                                          <p:spTgt spid="81924">
                                            <p:txEl>
                                              <p:pRg st="2" end="2"/>
                                            </p:txEl>
                                          </p:spTgt>
                                        </p:tgtEl>
                                        <p:attrNameLst>
                                          <p:attrName>style.visibility</p:attrName>
                                        </p:attrNameLst>
                                      </p:cBhvr>
                                      <p:to>
                                        <p:strVal val="visible"/>
                                      </p:to>
                                    </p:set>
                                    <p:animEffect transition="in" filter="fade">
                                      <p:cBhvr>
                                        <p:cTn id="21" dur="1000"/>
                                        <p:tgtEl>
                                          <p:spTgt spid="81924">
                                            <p:txEl>
                                              <p:pRg st="2" end="2"/>
                                            </p:txEl>
                                          </p:spTgt>
                                        </p:tgtEl>
                                      </p:cBhvr>
                                    </p:animEffect>
                                    <p:anim calcmode="lin" valueType="num">
                                      <p:cBhvr>
                                        <p:cTn id="22" dur="1000" fill="hold"/>
                                        <p:tgtEl>
                                          <p:spTgt spid="81924">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8192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grpId="0" nodeType="clickEffect">
                                  <p:stCondLst>
                                    <p:cond delay="0"/>
                                  </p:stCondLst>
                                  <p:iterate type="wd">
                                    <p:tmPct val="10000"/>
                                  </p:iterate>
                                  <p:childTnLst>
                                    <p:set>
                                      <p:cBhvr>
                                        <p:cTn id="27" dur="1" fill="hold">
                                          <p:stCondLst>
                                            <p:cond delay="0"/>
                                          </p:stCondLst>
                                        </p:cTn>
                                        <p:tgtEl>
                                          <p:spTgt spid="81924">
                                            <p:txEl>
                                              <p:pRg st="3" end="3"/>
                                            </p:txEl>
                                          </p:spTgt>
                                        </p:tgtEl>
                                        <p:attrNameLst>
                                          <p:attrName>style.visibility</p:attrName>
                                        </p:attrNameLst>
                                      </p:cBhvr>
                                      <p:to>
                                        <p:strVal val="visible"/>
                                      </p:to>
                                    </p:set>
                                    <p:animEffect transition="in" filter="fade">
                                      <p:cBhvr>
                                        <p:cTn id="28" dur="1000"/>
                                        <p:tgtEl>
                                          <p:spTgt spid="81924">
                                            <p:txEl>
                                              <p:pRg st="3" end="3"/>
                                            </p:txEl>
                                          </p:spTgt>
                                        </p:tgtEl>
                                      </p:cBhvr>
                                    </p:animEffect>
                                    <p:anim calcmode="lin" valueType="num">
                                      <p:cBhvr>
                                        <p:cTn id="29" dur="1000" fill="hold"/>
                                        <p:tgtEl>
                                          <p:spTgt spid="81924">
                                            <p:txEl>
                                              <p:pRg st="3" end="3"/>
                                            </p:txEl>
                                          </p:spTgt>
                                        </p:tgtEl>
                                        <p:attrNameLst>
                                          <p:attrName>ppt_x</p:attrName>
                                        </p:attrNameLst>
                                      </p:cBhvr>
                                      <p:tavLst>
                                        <p:tav tm="0">
                                          <p:val>
                                            <p:strVal val="#ppt_x-.1"/>
                                          </p:val>
                                        </p:tav>
                                        <p:tav tm="100000">
                                          <p:val>
                                            <p:strVal val="#ppt_x"/>
                                          </p:val>
                                        </p:tav>
                                      </p:tavLst>
                                    </p:anim>
                                    <p:anim calcmode="lin" valueType="num">
                                      <p:cBhvr>
                                        <p:cTn id="30" dur="1000" fill="hold"/>
                                        <p:tgtEl>
                                          <p:spTgt spid="8192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6513" y="115888"/>
            <a:ext cx="7772401" cy="1027112"/>
          </a:xfrm>
          <a:solidFill>
            <a:srgbClr val="000000"/>
          </a:solidFill>
          <a:ln>
            <a:solidFill>
              <a:srgbClr val="FFFFFF"/>
            </a:solidFill>
          </a:ln>
          <a:effectLst/>
        </p:spPr>
        <p:txBody>
          <a:bodyPr/>
          <a:lstStyle/>
          <a:p>
            <a:pPr eaLnBrk="1" hangingPunct="1">
              <a:defRPr/>
            </a:pPr>
            <a:r>
              <a:rPr lang="en-US" altLang="zh-CN" sz="4000" b="1" dirty="0">
                <a:solidFill>
                  <a:srgbClr val="FFFFFF"/>
                </a:solidFill>
                <a:effectLst>
                  <a:outerShdw blurRad="38100" dist="38100" dir="2700000" algn="tl">
                    <a:srgbClr val="000000">
                      <a:alpha val="43137"/>
                    </a:srgbClr>
                  </a:outerShdw>
                </a:effectLst>
                <a:latin typeface="Arial" charset="0"/>
                <a:ea typeface="Arial" charset="0"/>
                <a:cs typeface="Arial" charset="0"/>
              </a:rPr>
              <a:t>My View of the Bible</a:t>
            </a:r>
            <a:r>
              <a:rPr lang="uk-UA" altLang="zh-CN" sz="4000" b="1" dirty="0">
                <a:solidFill>
                  <a:srgbClr val="FFFFFF"/>
                </a:solidFill>
                <a:effectLst>
                  <a:outerShdw blurRad="38100" dist="38100" dir="2700000" algn="tl">
                    <a:srgbClr val="000000">
                      <a:alpha val="43137"/>
                    </a:srgbClr>
                  </a:outerShdw>
                </a:effectLst>
                <a:latin typeface="Arial" charset="0"/>
                <a:ea typeface="Arial" charset="0"/>
                <a:cs typeface="Arial" charset="0"/>
              </a:rPr>
              <a:t>'</a:t>
            </a:r>
            <a:r>
              <a:rPr lang="en-US" altLang="zh-CN" sz="4000" b="1" dirty="0">
                <a:solidFill>
                  <a:srgbClr val="FFFFFF"/>
                </a:solidFill>
                <a:effectLst>
                  <a:outerShdw blurRad="38100" dist="38100" dir="2700000" algn="tl">
                    <a:srgbClr val="000000">
                      <a:alpha val="43137"/>
                    </a:srgbClr>
                  </a:outerShdw>
                </a:effectLst>
                <a:latin typeface="Arial" charset="0"/>
                <a:ea typeface="Arial" charset="0"/>
                <a:cs typeface="Arial" charset="0"/>
              </a:rPr>
              <a:t>s Theme</a:t>
            </a:r>
            <a:endParaRPr lang="en-US" sz="4000" b="1" dirty="0">
              <a:solidFill>
                <a:srgbClr val="FFFFFF"/>
              </a:solidFill>
              <a:effectLst>
                <a:outerShdw blurRad="38100" dist="38100" dir="2700000" algn="tl">
                  <a:srgbClr val="000000">
                    <a:alpha val="43137"/>
                  </a:srgbClr>
                </a:outerShdw>
              </a:effectLst>
              <a:latin typeface="Arial" charset="0"/>
              <a:ea typeface="Arial" charset="0"/>
              <a:cs typeface="Arial" charset="0"/>
            </a:endParaRPr>
          </a:p>
        </p:txBody>
      </p:sp>
      <p:pic>
        <p:nvPicPr>
          <p:cNvPr id="178178" name="Picture 3"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a:ext>
            </a:extLst>
          </a:blip>
          <a:srcRect/>
          <a:stretch>
            <a:fillRect/>
          </a:stretch>
        </p:blipFill>
        <p:spPr>
          <a:xfrm>
            <a:off x="0" y="4468813"/>
            <a:ext cx="3657600" cy="2389187"/>
          </a:xfrm>
        </p:spPr>
      </p:pic>
      <p:sp>
        <p:nvSpPr>
          <p:cNvPr id="178181" name="Text Box 5"/>
          <p:cNvSpPr txBox="1">
            <a:spLocks noChangeArrowheads="1"/>
          </p:cNvSpPr>
          <p:nvPr/>
        </p:nvSpPr>
        <p:spPr bwMode="auto">
          <a:xfrm>
            <a:off x="8101013" y="44450"/>
            <a:ext cx="1008062" cy="8318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b="1" dirty="0">
                <a:effectLst>
                  <a:outerShdw blurRad="38100" dist="38100" dir="2700000" algn="tl">
                    <a:srgbClr val="000000">
                      <a:alpha val="43137"/>
                    </a:srgbClr>
                  </a:outerShdw>
                </a:effectLst>
              </a:rPr>
              <a:t>OTS 33</a:t>
            </a:r>
          </a:p>
        </p:txBody>
      </p:sp>
      <p:sp>
        <p:nvSpPr>
          <p:cNvPr id="10246" name="Rectangle 6"/>
          <p:cNvSpPr>
            <a:spLocks noChangeArrowheads="1"/>
          </p:cNvSpPr>
          <p:nvPr/>
        </p:nvSpPr>
        <p:spPr bwMode="auto">
          <a:xfrm>
            <a:off x="34925" y="1219200"/>
            <a:ext cx="9361488" cy="5181600"/>
          </a:xfrm>
          <a:prstGeom prst="rect">
            <a:avLst/>
          </a:prstGeom>
          <a:noFill/>
          <a:ln w="9525">
            <a:noFill/>
            <a:miter lim="800000"/>
            <a:headEnd/>
            <a:tailEnd/>
          </a:ln>
          <a:effectLst/>
        </p:spPr>
        <p:txBody>
          <a:bodyPr/>
          <a:lstStyle/>
          <a:p>
            <a:pPr marL="342900" indent="-342900" eaLnBrk="1" hangingPunct="1">
              <a:lnSpc>
                <a:spcPct val="90000"/>
              </a:lnSpc>
              <a:spcBef>
                <a:spcPct val="20000"/>
              </a:spcBef>
              <a:buFont typeface="Tahoma" charset="0"/>
              <a:buNone/>
              <a:tabLst>
                <a:tab pos="862013" algn="l"/>
                <a:tab pos="1431925" algn="l"/>
                <a:tab pos="2001838" algn="l"/>
              </a:tabLst>
              <a:defRPr/>
            </a:pPr>
            <a:r>
              <a:rPr lang="en-US" altLang="zh-CN" sz="3200" b="1" dirty="0">
                <a:effectLst>
                  <a:outerShdw blurRad="38100" dist="38100" dir="2700000" algn="tl">
                    <a:srgbClr val="000000">
                      <a:alpha val="43137"/>
                    </a:srgbClr>
                  </a:outerShdw>
                </a:effectLst>
                <a:ea typeface="Arial" charset="0"/>
                <a:cs typeface="Arial" charset="0"/>
              </a:rPr>
              <a:t>The Bible narrates </a:t>
            </a:r>
            <a:endParaRPr lang="en-US" altLang="zh-CN" sz="3200" b="1" i="1" dirty="0">
              <a:effectLst>
                <a:outerShdw blurRad="38100" dist="38100" dir="2700000" algn="tl">
                  <a:srgbClr val="000000">
                    <a:alpha val="43137"/>
                  </a:srgbClr>
                </a:outerShdw>
              </a:effectLst>
              <a:ea typeface="Arial" charset="0"/>
              <a:cs typeface="Arial" charset="0"/>
            </a:endParaRPr>
          </a:p>
          <a:p>
            <a:pPr marL="342900" indent="-342900" eaLnBrk="1" hangingPunct="1">
              <a:lnSpc>
                <a:spcPct val="90000"/>
              </a:lnSpc>
              <a:spcBef>
                <a:spcPct val="20000"/>
              </a:spcBef>
              <a:buFont typeface="Tahoma" charset="0"/>
              <a:buNone/>
              <a:tabLst>
                <a:tab pos="862013" algn="l"/>
                <a:tab pos="1431925" algn="l"/>
                <a:tab pos="2001838" algn="l"/>
              </a:tabLst>
              <a:defRPr/>
            </a:pPr>
            <a:r>
              <a:rPr lang="en-US" altLang="zh-CN" sz="3200" b="1" i="1" dirty="0">
                <a:effectLst>
                  <a:outerShdw blurRad="38100" dist="38100" dir="2700000" algn="tl">
                    <a:srgbClr val="000000">
                      <a:alpha val="43137"/>
                    </a:srgbClr>
                  </a:outerShdw>
                </a:effectLst>
                <a:ea typeface="Arial" charset="0"/>
                <a:cs typeface="Arial" charset="0"/>
              </a:rPr>
              <a:t>	</a:t>
            </a:r>
            <a:r>
              <a:rPr lang="en-US" altLang="zh-CN" sz="3200" b="1" i="1" dirty="0">
                <a:solidFill>
                  <a:srgbClr val="FFFFFF"/>
                </a:solidFill>
                <a:effectLst>
                  <a:outerShdw blurRad="38100" dist="38100" dir="2700000" algn="tl">
                    <a:srgbClr val="000000">
                      <a:alpha val="43137"/>
                    </a:srgbClr>
                  </a:outerShdw>
                </a:effectLst>
                <a:ea typeface="Arial" charset="0"/>
                <a:cs typeface="Arial" charset="0"/>
              </a:rPr>
              <a:t>God</a:t>
            </a:r>
            <a:r>
              <a:rPr lang="uk-UA" altLang="zh-CN" sz="3200" b="1" i="1" dirty="0">
                <a:solidFill>
                  <a:srgbClr val="FFFFFF"/>
                </a:solidFill>
                <a:effectLst>
                  <a:outerShdw blurRad="38100" dist="38100" dir="2700000" algn="tl">
                    <a:srgbClr val="000000">
                      <a:alpha val="43137"/>
                    </a:srgbClr>
                  </a:outerShdw>
                </a:effectLst>
                <a:ea typeface="Arial" charset="0"/>
                <a:cs typeface="Arial" charset="0"/>
              </a:rPr>
              <a:t>'</a:t>
            </a:r>
            <a:r>
              <a:rPr lang="en-US" altLang="zh-CN" sz="3200" b="1" i="1" dirty="0">
                <a:solidFill>
                  <a:srgbClr val="FFFFFF"/>
                </a:solidFill>
                <a:effectLst>
                  <a:outerShdw blurRad="38100" dist="38100" dir="2700000" algn="tl">
                    <a:srgbClr val="000000">
                      <a:alpha val="43137"/>
                    </a:srgbClr>
                  </a:outerShdw>
                </a:effectLst>
                <a:ea typeface="Arial" charset="0"/>
                <a:cs typeface="Arial" charset="0"/>
              </a:rPr>
              <a:t>s restoring man to participate in His kingdom rule for His own glory</a:t>
            </a:r>
            <a:endParaRPr lang="en-US" altLang="zh-CN" sz="3200" b="1" dirty="0">
              <a:solidFill>
                <a:srgbClr val="FFFFFF"/>
              </a:solidFill>
              <a:effectLst>
                <a:outerShdw blurRad="38100" dist="38100" dir="2700000" algn="tl">
                  <a:srgbClr val="000000">
                    <a:alpha val="43137"/>
                  </a:srgbClr>
                </a:outerShdw>
              </a:effectLst>
              <a:ea typeface="Arial" charset="0"/>
              <a:cs typeface="Arial" charset="0"/>
            </a:endParaRPr>
          </a:p>
          <a:p>
            <a:pPr marL="342900" indent="-342900" eaLnBrk="1" hangingPunct="1">
              <a:lnSpc>
                <a:spcPct val="90000"/>
              </a:lnSpc>
              <a:spcBef>
                <a:spcPct val="20000"/>
              </a:spcBef>
              <a:buFont typeface="Tahoma" charset="0"/>
              <a:buNone/>
              <a:tabLst>
                <a:tab pos="862013" algn="l"/>
                <a:tab pos="1431925" algn="l"/>
                <a:tab pos="2001838" algn="l"/>
              </a:tabLst>
              <a:defRPr/>
            </a:pPr>
            <a:r>
              <a:rPr lang="en-US" altLang="zh-CN" sz="3200" b="1" dirty="0">
                <a:effectLst>
                  <a:outerShdw blurRad="38100" dist="38100" dir="2700000" algn="tl">
                    <a:srgbClr val="000000">
                      <a:alpha val="43137"/>
                    </a:srgbClr>
                  </a:outerShdw>
                </a:effectLst>
                <a:ea typeface="Arial" charset="0"/>
                <a:cs typeface="Arial" charset="0"/>
              </a:rPr>
              <a:t>		mandated in Eden but lost in the Fall </a:t>
            </a:r>
          </a:p>
          <a:p>
            <a:pPr marL="342900" indent="-342900" eaLnBrk="1" hangingPunct="1">
              <a:lnSpc>
                <a:spcPct val="90000"/>
              </a:lnSpc>
              <a:spcBef>
                <a:spcPct val="20000"/>
              </a:spcBef>
              <a:buFont typeface="Tahoma" charset="0"/>
              <a:buNone/>
              <a:tabLst>
                <a:tab pos="862013" algn="l"/>
                <a:tab pos="1431925" algn="l"/>
                <a:tab pos="2001838" algn="l"/>
              </a:tabLst>
              <a:defRPr/>
            </a:pPr>
            <a:r>
              <a:rPr lang="en-US" altLang="zh-CN" sz="3200" b="1" dirty="0">
                <a:effectLst>
                  <a:outerShdw blurRad="38100" dist="38100" dir="2700000" algn="tl">
                    <a:srgbClr val="000000">
                      <a:alpha val="43137"/>
                    </a:srgbClr>
                  </a:outerShdw>
                </a:effectLst>
                <a:ea typeface="Arial" charset="0"/>
                <a:cs typeface="Arial" charset="0"/>
              </a:rPr>
              <a:t>		and accomplished by redeeming man </a:t>
            </a:r>
          </a:p>
          <a:p>
            <a:pPr marL="342900" indent="-342900" eaLnBrk="1" hangingPunct="1">
              <a:lnSpc>
                <a:spcPct val="90000"/>
              </a:lnSpc>
              <a:spcBef>
                <a:spcPct val="20000"/>
              </a:spcBef>
              <a:buFont typeface="Tahoma" charset="0"/>
              <a:buNone/>
              <a:tabLst>
                <a:tab pos="862013" algn="l"/>
                <a:tab pos="1431925" algn="l"/>
                <a:tab pos="2001838" algn="l"/>
              </a:tabLst>
              <a:defRPr/>
            </a:pPr>
            <a:r>
              <a:rPr lang="en-US" altLang="zh-CN" sz="3200" b="1" dirty="0">
                <a:effectLst>
                  <a:outerShdw blurRad="38100" dist="38100" dir="2700000" algn="tl">
                    <a:srgbClr val="000000">
                      <a:alpha val="43137"/>
                    </a:srgbClr>
                  </a:outerShdw>
                </a:effectLst>
                <a:ea typeface="Arial" charset="0"/>
                <a:cs typeface="Arial" charset="0"/>
              </a:rPr>
              <a:t>			through Israel as a kingdom of priests </a:t>
            </a:r>
          </a:p>
          <a:p>
            <a:pPr marL="342900" indent="-342900" eaLnBrk="1" hangingPunct="1">
              <a:lnSpc>
                <a:spcPct val="90000"/>
              </a:lnSpc>
              <a:spcBef>
                <a:spcPct val="20000"/>
              </a:spcBef>
              <a:buFont typeface="Tahoma" charset="0"/>
              <a:buNone/>
              <a:tabLst>
                <a:tab pos="862013" algn="l"/>
                <a:tab pos="1431925" algn="l"/>
                <a:tab pos="2001838" algn="l"/>
              </a:tabLst>
              <a:defRPr/>
            </a:pPr>
            <a:r>
              <a:rPr lang="en-US" altLang="zh-CN" sz="3200" b="1" dirty="0">
                <a:effectLst>
                  <a:outerShdw blurRad="38100" dist="38100" dir="2700000" algn="tl">
                    <a:srgbClr val="000000">
                      <a:alpha val="43137"/>
                    </a:srgbClr>
                  </a:outerShdw>
                </a:effectLst>
                <a:ea typeface="Arial" charset="0"/>
                <a:cs typeface="Arial" charset="0"/>
              </a:rPr>
              <a:t>			and ultimately through the Messiah, </a:t>
            </a:r>
          </a:p>
          <a:p>
            <a:pPr marL="342900" indent="-342900" eaLnBrk="1" hangingPunct="1">
              <a:lnSpc>
                <a:spcPct val="90000"/>
              </a:lnSpc>
              <a:spcBef>
                <a:spcPct val="20000"/>
              </a:spcBef>
              <a:buFont typeface="Tahoma" charset="0"/>
              <a:buNone/>
              <a:tabLst>
                <a:tab pos="862013" algn="l"/>
                <a:tab pos="1431925" algn="l"/>
                <a:tab pos="2001838" algn="l"/>
              </a:tabLst>
              <a:defRPr/>
            </a:pPr>
            <a:r>
              <a:rPr lang="en-US" altLang="zh-CN" sz="3200" b="1" dirty="0">
                <a:effectLst>
                  <a:outerShdw blurRad="38100" dist="38100" dir="2700000" algn="tl">
                    <a:srgbClr val="000000">
                      <a:alpha val="43137"/>
                    </a:srgbClr>
                  </a:outerShdw>
                </a:effectLst>
                <a:ea typeface="Arial" charset="0"/>
                <a:cs typeface="Arial" charset="0"/>
              </a:rPr>
              <a:t>				who will reign as </a:t>
            </a:r>
            <a:r>
              <a:rPr lang="en-US" altLang="zh-CN" sz="3200" b="1" dirty="0" err="1">
                <a:effectLst>
                  <a:outerShdw blurRad="38100" dist="38100" dir="2700000" algn="tl">
                    <a:srgbClr val="000000">
                      <a:alpha val="43137"/>
                    </a:srgbClr>
                  </a:outerShdw>
                </a:effectLst>
                <a:ea typeface="Arial" charset="0"/>
                <a:cs typeface="Arial" charset="0"/>
              </a:rPr>
              <a:t>Saviour</a:t>
            </a:r>
            <a:r>
              <a:rPr lang="en-US" altLang="zh-CN" sz="3200" b="1" dirty="0">
                <a:effectLst>
                  <a:outerShdw blurRad="38100" dist="38100" dir="2700000" algn="tl">
                    <a:srgbClr val="000000">
                      <a:alpha val="43137"/>
                    </a:srgbClr>
                  </a:outerShdw>
                </a:effectLst>
                <a:ea typeface="Arial" charset="0"/>
                <a:cs typeface="Arial" charset="0"/>
              </a:rPr>
              <a:t> and King </a:t>
            </a:r>
          </a:p>
          <a:p>
            <a:pPr marL="342900" indent="-342900" eaLnBrk="1" hangingPunct="1">
              <a:lnSpc>
                <a:spcPct val="90000"/>
              </a:lnSpc>
              <a:spcBef>
                <a:spcPct val="20000"/>
              </a:spcBef>
              <a:buFont typeface="Tahoma" charset="0"/>
              <a:buNone/>
              <a:tabLst>
                <a:tab pos="862013" algn="l"/>
                <a:tab pos="1431925" algn="l"/>
                <a:tab pos="2001838" algn="l"/>
              </a:tabLst>
              <a:defRPr/>
            </a:pPr>
            <a:r>
              <a:rPr lang="en-US" altLang="zh-CN" sz="3200" b="1" dirty="0">
                <a:effectLst>
                  <a:outerShdw blurRad="38100" dist="38100" dir="2700000" algn="tl">
                    <a:srgbClr val="000000">
                      <a:alpha val="43137"/>
                    </a:srgbClr>
                  </a:outerShdw>
                </a:effectLst>
                <a:ea typeface="Arial" charset="0"/>
                <a:cs typeface="Arial" charset="0"/>
              </a:rPr>
              <a:t>				     to fulfill the Abrahamic Covenant</a:t>
            </a:r>
            <a:endParaRPr lang="en-US" sz="3200" b="1" dirty="0">
              <a:effectLst>
                <a:outerShdw blurRad="38100" dist="38100" dir="2700000" algn="tl">
                  <a:srgbClr val="000000">
                    <a:alpha val="43137"/>
                  </a:srgbClr>
                </a:outerShd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animEffect transition="in" filter="fade">
                                      <p:cBhvr>
                                        <p:cTn id="7" dur="100"/>
                                        <p:tgtEl>
                                          <p:spTgt spid="10246">
                                            <p:txEl>
                                              <p:pRg st="0" end="0"/>
                                            </p:txEl>
                                          </p:spTgt>
                                        </p:tgtEl>
                                      </p:cBhvr>
                                    </p:animEffect>
                                    <p:anim calcmode="lin" valueType="num">
                                      <p:cBhvr>
                                        <p:cTn id="8" dur="400" fill="hold"/>
                                        <p:tgtEl>
                                          <p:spTgt spid="10246">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0246">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246">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246">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10246">
                                            <p:txEl>
                                              <p:pRg st="1" end="1"/>
                                            </p:txEl>
                                          </p:spTgt>
                                        </p:tgtEl>
                                        <p:attrNameLst>
                                          <p:attrName>style.visibility</p:attrName>
                                        </p:attrNameLst>
                                      </p:cBhvr>
                                      <p:to>
                                        <p:strVal val="visible"/>
                                      </p:to>
                                    </p:set>
                                    <p:animEffect transition="in" filter="fade">
                                      <p:cBhvr>
                                        <p:cTn id="16" dur="100"/>
                                        <p:tgtEl>
                                          <p:spTgt spid="10246">
                                            <p:txEl>
                                              <p:pRg st="1" end="1"/>
                                            </p:txEl>
                                          </p:spTgt>
                                        </p:tgtEl>
                                      </p:cBhvr>
                                    </p:animEffect>
                                    <p:anim calcmode="lin" valueType="num">
                                      <p:cBhvr>
                                        <p:cTn id="17" dur="400" fill="hold"/>
                                        <p:tgtEl>
                                          <p:spTgt spid="10246">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10246">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0246">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0246">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0246">
                                            <p:txEl>
                                              <p:pRg st="2" end="2"/>
                                            </p:txEl>
                                          </p:spTgt>
                                        </p:tgtEl>
                                        <p:attrNameLst>
                                          <p:attrName>style.visibility</p:attrName>
                                        </p:attrNameLst>
                                      </p:cBhvr>
                                      <p:to>
                                        <p:strVal val="visible"/>
                                      </p:to>
                                    </p:set>
                                    <p:animEffect transition="in" filter="fade">
                                      <p:cBhvr>
                                        <p:cTn id="25" dur="100"/>
                                        <p:tgtEl>
                                          <p:spTgt spid="10246">
                                            <p:txEl>
                                              <p:pRg st="2" end="2"/>
                                            </p:txEl>
                                          </p:spTgt>
                                        </p:tgtEl>
                                      </p:cBhvr>
                                    </p:animEffect>
                                    <p:anim calcmode="lin" valueType="num">
                                      <p:cBhvr>
                                        <p:cTn id="26" dur="400" fill="hold"/>
                                        <p:tgtEl>
                                          <p:spTgt spid="10246">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10246">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0246">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0246">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0246">
                                            <p:txEl>
                                              <p:pRg st="3" end="3"/>
                                            </p:txEl>
                                          </p:spTgt>
                                        </p:tgtEl>
                                        <p:attrNameLst>
                                          <p:attrName>style.visibility</p:attrName>
                                        </p:attrNameLst>
                                      </p:cBhvr>
                                      <p:to>
                                        <p:strVal val="visible"/>
                                      </p:to>
                                    </p:set>
                                    <p:animEffect transition="in" filter="fade">
                                      <p:cBhvr>
                                        <p:cTn id="34" dur="100"/>
                                        <p:tgtEl>
                                          <p:spTgt spid="10246">
                                            <p:txEl>
                                              <p:pRg st="3" end="3"/>
                                            </p:txEl>
                                          </p:spTgt>
                                        </p:tgtEl>
                                      </p:cBhvr>
                                    </p:animEffect>
                                    <p:anim calcmode="lin" valueType="num">
                                      <p:cBhvr>
                                        <p:cTn id="35" dur="400" fill="hold"/>
                                        <p:tgtEl>
                                          <p:spTgt spid="10246">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10246">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0246">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0246">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10246">
                                            <p:txEl>
                                              <p:pRg st="4" end="4"/>
                                            </p:txEl>
                                          </p:spTgt>
                                        </p:tgtEl>
                                        <p:attrNameLst>
                                          <p:attrName>style.visibility</p:attrName>
                                        </p:attrNameLst>
                                      </p:cBhvr>
                                      <p:to>
                                        <p:strVal val="visible"/>
                                      </p:to>
                                    </p:set>
                                    <p:animEffect transition="in" filter="fade">
                                      <p:cBhvr>
                                        <p:cTn id="43" dur="100"/>
                                        <p:tgtEl>
                                          <p:spTgt spid="10246">
                                            <p:txEl>
                                              <p:pRg st="4" end="4"/>
                                            </p:txEl>
                                          </p:spTgt>
                                        </p:tgtEl>
                                      </p:cBhvr>
                                    </p:animEffect>
                                    <p:anim calcmode="lin" valueType="num">
                                      <p:cBhvr>
                                        <p:cTn id="44" dur="400" fill="hold"/>
                                        <p:tgtEl>
                                          <p:spTgt spid="10246">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10246">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0246">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0246">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10246">
                                            <p:txEl>
                                              <p:pRg st="5" end="5"/>
                                            </p:txEl>
                                          </p:spTgt>
                                        </p:tgtEl>
                                        <p:attrNameLst>
                                          <p:attrName>style.visibility</p:attrName>
                                        </p:attrNameLst>
                                      </p:cBhvr>
                                      <p:to>
                                        <p:strVal val="visible"/>
                                      </p:to>
                                    </p:set>
                                    <p:animEffect transition="in" filter="fade">
                                      <p:cBhvr>
                                        <p:cTn id="52" dur="100"/>
                                        <p:tgtEl>
                                          <p:spTgt spid="10246">
                                            <p:txEl>
                                              <p:pRg st="5" end="5"/>
                                            </p:txEl>
                                          </p:spTgt>
                                        </p:tgtEl>
                                      </p:cBhvr>
                                    </p:animEffect>
                                    <p:anim calcmode="lin" valueType="num">
                                      <p:cBhvr>
                                        <p:cTn id="53" dur="400" fill="hold"/>
                                        <p:tgtEl>
                                          <p:spTgt spid="10246">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10246">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10246">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10246">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10246">
                                            <p:txEl>
                                              <p:pRg st="6" end="6"/>
                                            </p:txEl>
                                          </p:spTgt>
                                        </p:tgtEl>
                                        <p:attrNameLst>
                                          <p:attrName>style.visibility</p:attrName>
                                        </p:attrNameLst>
                                      </p:cBhvr>
                                      <p:to>
                                        <p:strVal val="visible"/>
                                      </p:to>
                                    </p:set>
                                    <p:animEffect transition="in" filter="fade">
                                      <p:cBhvr>
                                        <p:cTn id="61" dur="100"/>
                                        <p:tgtEl>
                                          <p:spTgt spid="10246">
                                            <p:txEl>
                                              <p:pRg st="6" end="6"/>
                                            </p:txEl>
                                          </p:spTgt>
                                        </p:tgtEl>
                                      </p:cBhvr>
                                    </p:animEffect>
                                    <p:anim calcmode="lin" valueType="num">
                                      <p:cBhvr>
                                        <p:cTn id="62" dur="400" fill="hold"/>
                                        <p:tgtEl>
                                          <p:spTgt spid="10246">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10246">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10246">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10246">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10246">
                                            <p:txEl>
                                              <p:pRg st="7" end="7"/>
                                            </p:txEl>
                                          </p:spTgt>
                                        </p:tgtEl>
                                        <p:attrNameLst>
                                          <p:attrName>style.visibility</p:attrName>
                                        </p:attrNameLst>
                                      </p:cBhvr>
                                      <p:to>
                                        <p:strVal val="visible"/>
                                      </p:to>
                                    </p:set>
                                    <p:animEffect transition="in" filter="fade">
                                      <p:cBhvr>
                                        <p:cTn id="70" dur="100"/>
                                        <p:tgtEl>
                                          <p:spTgt spid="10246">
                                            <p:txEl>
                                              <p:pRg st="7" end="7"/>
                                            </p:txEl>
                                          </p:spTgt>
                                        </p:tgtEl>
                                      </p:cBhvr>
                                    </p:animEffect>
                                    <p:anim calcmode="lin" valueType="num">
                                      <p:cBhvr>
                                        <p:cTn id="71" dur="400" fill="hold"/>
                                        <p:tgtEl>
                                          <p:spTgt spid="10246">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10246">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10246">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10246">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8176" r="16353"/>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08898" name="Rectangle 3"/>
          <p:cNvSpPr>
            <a:spLocks noGrp="1" noChangeArrowheads="1"/>
          </p:cNvSpPr>
          <p:nvPr>
            <p:ph type="title"/>
          </p:nvPr>
        </p:nvSpPr>
        <p:spPr>
          <a:xfrm>
            <a:off x="685800" y="304800"/>
            <a:ext cx="7772400" cy="1143000"/>
          </a:xfrm>
        </p:spPr>
        <p:txBody>
          <a:bodyPr/>
          <a:lstStyle/>
          <a:p>
            <a:r>
              <a:rPr lang="en-US">
                <a:solidFill>
                  <a:schemeClr val="tx1"/>
                </a:solidFill>
                <a:latin typeface="Arial" charset="0"/>
                <a:ea typeface="ＭＳ Ｐゴシック" charset="0"/>
                <a:cs typeface="ＭＳ Ｐゴシック" charset="0"/>
              </a:rPr>
              <a:t>The Kingdom in Genesis 1</a:t>
            </a:r>
            <a:endParaRPr lang="en-US">
              <a:latin typeface="Arial" charset="0"/>
              <a:ea typeface="ＭＳ Ｐゴシック" charset="0"/>
              <a:cs typeface="ＭＳ Ｐゴシック" charset="0"/>
            </a:endParaRPr>
          </a:p>
        </p:txBody>
      </p:sp>
      <p:sp>
        <p:nvSpPr>
          <p:cNvPr id="2318340" name="Rectangle 4"/>
          <p:cNvSpPr>
            <a:spLocks noChangeArrowheads="1"/>
          </p:cNvSpPr>
          <p:nvPr/>
        </p:nvSpPr>
        <p:spPr bwMode="auto">
          <a:xfrm>
            <a:off x="457200" y="1905000"/>
            <a:ext cx="8610600" cy="4114800"/>
          </a:xfrm>
          <a:prstGeom prst="rect">
            <a:avLst/>
          </a:prstGeom>
          <a:noFill/>
          <a:ln w="12700">
            <a:noFill/>
            <a:miter lim="800000"/>
            <a:headEnd/>
            <a:tailEnd/>
          </a:ln>
          <a:effectLst/>
        </p:spPr>
        <p:txBody>
          <a:bodyPr lIns="90488" tIns="44450" rIns="90488" bIns="44450"/>
          <a:lstStyle/>
          <a:p>
            <a:pPr marL="342900" indent="-342900">
              <a:spcBef>
                <a:spcPct val="20000"/>
              </a:spcBef>
              <a:buClr>
                <a:srgbClr val="FFFF00"/>
              </a:buClr>
              <a:buSzPct val="75000"/>
              <a:defRPr/>
            </a:pPr>
            <a:r>
              <a:rPr lang="en-US" sz="3600" b="1" dirty="0">
                <a:solidFill>
                  <a:srgbClr val="FFFFFF"/>
                </a:solidFill>
                <a:effectLst>
                  <a:outerShdw blurRad="50800" dist="76200" dir="2700000" algn="tl" rotWithShape="0">
                    <a:srgbClr val="000000"/>
                  </a:outerShdw>
                </a:effectLst>
                <a:latin typeface="Arial" pitchFamily="-112" charset="0"/>
                <a:ea typeface="ＭＳ Ｐゴシック" pitchFamily="-112" charset="-128"/>
                <a:cs typeface="ＭＳ Ｐゴシック" pitchFamily="-112" charset="-128"/>
              </a:rPr>
              <a:t>• Uncreated God (1:1)</a:t>
            </a:r>
          </a:p>
          <a:p>
            <a:pPr marL="342900" indent="-342900">
              <a:spcBef>
                <a:spcPct val="20000"/>
              </a:spcBef>
              <a:buClr>
                <a:srgbClr val="FFFF00"/>
              </a:buClr>
              <a:buSzPct val="75000"/>
              <a:defRPr/>
            </a:pPr>
            <a:r>
              <a:rPr lang="en-US" sz="3600" b="1" dirty="0">
                <a:solidFill>
                  <a:srgbClr val="FFFFFF"/>
                </a:solidFill>
                <a:effectLst>
                  <a:outerShdw blurRad="50800" dist="76200" dir="2700000" algn="tl" rotWithShape="0">
                    <a:srgbClr val="000000"/>
                  </a:outerShdw>
                </a:effectLst>
                <a:latin typeface="Arial" pitchFamily="-112" charset="0"/>
                <a:ea typeface="ＭＳ Ｐゴシック" pitchFamily="-112" charset="-128"/>
                <a:cs typeface="ＭＳ Ｐゴシック" pitchFamily="-112" charset="-128"/>
              </a:rPr>
              <a:t>• Creation by Word alone (1:4)</a:t>
            </a:r>
          </a:p>
          <a:p>
            <a:pPr marL="342900" indent="-342900">
              <a:spcBef>
                <a:spcPct val="20000"/>
              </a:spcBef>
              <a:buClr>
                <a:srgbClr val="FFFF00"/>
              </a:buClr>
              <a:buSzPct val="75000"/>
              <a:defRPr/>
            </a:pPr>
            <a:r>
              <a:rPr lang="en-US" sz="3600" b="1" dirty="0">
                <a:solidFill>
                  <a:srgbClr val="FFFFFF"/>
                </a:solidFill>
                <a:effectLst>
                  <a:outerShdw blurRad="50800" dist="76200" dir="2700000" algn="tl" rotWithShape="0">
                    <a:srgbClr val="000000"/>
                  </a:outerShdw>
                </a:effectLst>
                <a:latin typeface="Arial" pitchFamily="-112" charset="0"/>
                <a:ea typeface="ＭＳ Ｐゴシック" pitchFamily="-112" charset="-128"/>
                <a:cs typeface="ＭＳ Ｐゴシック" pitchFamily="-112" charset="-128"/>
              </a:rPr>
              <a:t>• Creation with ease</a:t>
            </a:r>
          </a:p>
          <a:p>
            <a:pPr marL="342900" indent="-342900">
              <a:spcBef>
                <a:spcPct val="20000"/>
              </a:spcBef>
              <a:buClr>
                <a:srgbClr val="FFFF00"/>
              </a:buClr>
              <a:buSzPct val="75000"/>
              <a:defRPr/>
            </a:pPr>
            <a:r>
              <a:rPr lang="en-US" sz="3600" b="1" dirty="0">
                <a:solidFill>
                  <a:srgbClr val="FFFFFF"/>
                </a:solidFill>
                <a:effectLst>
                  <a:outerShdw blurRad="50800" dist="76200" dir="2700000" algn="tl" rotWithShape="0">
                    <a:srgbClr val="000000"/>
                  </a:outerShdw>
                </a:effectLst>
                <a:latin typeface="Arial" pitchFamily="-112" charset="0"/>
                <a:ea typeface="ＭＳ Ｐゴシック" pitchFamily="-112" charset="-128"/>
                <a:cs typeface="ＭＳ Ｐゴシック" pitchFamily="-112" charset="-128"/>
              </a:rPr>
              <a:t>• Sun and moon [gods] created (1:16)</a:t>
            </a:r>
          </a:p>
          <a:p>
            <a:pPr marL="342900" indent="-342900">
              <a:spcBef>
                <a:spcPct val="20000"/>
              </a:spcBef>
              <a:buClr>
                <a:srgbClr val="FFFF00"/>
              </a:buClr>
              <a:buSzPct val="75000"/>
              <a:defRPr/>
            </a:pPr>
            <a:r>
              <a:rPr lang="en-US" sz="3600" b="1" dirty="0">
                <a:solidFill>
                  <a:srgbClr val="FFFFFF"/>
                </a:solidFill>
                <a:effectLst>
                  <a:outerShdw blurRad="50800" dist="76200" dir="2700000" algn="tl" rotWithShape="0">
                    <a:srgbClr val="000000"/>
                  </a:outerShdw>
                </a:effectLst>
                <a:latin typeface="Arial" pitchFamily="-112" charset="0"/>
                <a:ea typeface="ＭＳ Ｐゴシック" pitchFamily="-112" charset="-128"/>
                <a:cs typeface="ＭＳ Ｐゴシック" pitchFamily="-112" charset="-128"/>
              </a:rPr>
              <a:t>• Shared rule with man (1:26)</a:t>
            </a:r>
          </a:p>
        </p:txBody>
      </p:sp>
      <p:sp>
        <p:nvSpPr>
          <p:cNvPr id="208900" name="Text Box 1041"/>
          <p:cNvSpPr txBox="1">
            <a:spLocks noChangeArrowheads="1"/>
          </p:cNvSpPr>
          <p:nvPr/>
        </p:nvSpPr>
        <p:spPr bwMode="auto">
          <a:xfrm>
            <a:off x="8316913" y="28575"/>
            <a:ext cx="8001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NTS</a:t>
            </a:r>
          </a:p>
          <a:p>
            <a:r>
              <a:rPr lang="en-US" b="1">
                <a:solidFill>
                  <a:srgbClr val="FFFFFF"/>
                </a:solidFill>
                <a:cs typeface="Arial" charset="0"/>
              </a:rPr>
              <a:t>444</a:t>
            </a:r>
            <a:endParaRPr lang="en-US" b="1">
              <a:solidFill>
                <a:srgbClr val="000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83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1834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1834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1834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1834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8340"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098675"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7779" name="Rectangle 3"/>
          <p:cNvSpPr>
            <a:spLocks noGrp="1" noChangeArrowheads="1"/>
          </p:cNvSpPr>
          <p:nvPr>
            <p:ph type="title"/>
          </p:nvPr>
        </p:nvSpPr>
        <p:spPr>
          <a:xfrm>
            <a:off x="1116013" y="341313"/>
            <a:ext cx="8032750" cy="1143000"/>
          </a:xfrm>
          <a:effectLst>
            <a:outerShdw blurRad="63500" dist="107763" dir="2700000" algn="ctr" rotWithShape="0">
              <a:srgbClr val="000000">
                <a:alpha val="74998"/>
              </a:srgbClr>
            </a:outerShdw>
          </a:effectLst>
        </p:spPr>
        <p:txBody>
          <a:bodyPr/>
          <a:lstStyle/>
          <a:p>
            <a:pPr>
              <a:defRPr/>
            </a:pPr>
            <a:r>
              <a:rPr lang="en-US" dirty="0">
                <a:latin typeface="Arial" charset="0"/>
                <a:ea typeface="ＭＳ Ｐゴシック" charset="0"/>
                <a:cs typeface="ＭＳ Ｐゴシック" charset="0"/>
              </a:rPr>
              <a:t>The Kingdom of God:</a:t>
            </a:r>
            <a:br>
              <a:rPr lang="en-US" dirty="0">
                <a:latin typeface="Arial" charset="0"/>
                <a:ea typeface="ＭＳ Ｐゴシック" charset="0"/>
                <a:cs typeface="ＭＳ Ｐゴシック" charset="0"/>
              </a:rPr>
            </a:br>
            <a:r>
              <a:rPr lang="en-US" sz="3600" dirty="0">
                <a:latin typeface="Arial" charset="0"/>
                <a:ea typeface="ＭＳ Ｐゴシック" charset="0"/>
                <a:cs typeface="ＭＳ Ｐゴシック" charset="0"/>
              </a:rPr>
              <a:t>The Bible</a:t>
            </a:r>
            <a:r>
              <a:rPr lang="uk-UA" altLang="ja-JP" sz="3600" dirty="0">
                <a:latin typeface="Arial" charset="0"/>
                <a:ea typeface="ＭＳ Ｐゴシック" charset="0"/>
                <a:cs typeface="ＭＳ Ｐゴシック" charset="0"/>
              </a:rPr>
              <a:t>'</a:t>
            </a:r>
            <a:r>
              <a:rPr lang="en-US" sz="3600" dirty="0">
                <a:latin typeface="Arial" charset="0"/>
                <a:ea typeface="ＭＳ Ｐゴシック" charset="0"/>
                <a:cs typeface="ＭＳ Ｐゴシック" charset="0"/>
              </a:rPr>
              <a:t>s All-Encompassing Theme</a:t>
            </a:r>
            <a:endParaRPr lang="en-US" dirty="0">
              <a:latin typeface="Arial" charset="0"/>
              <a:ea typeface="ＭＳ Ｐゴシック" charset="0"/>
              <a:cs typeface="ＭＳ Ｐゴシック" charset="0"/>
            </a:endParaRPr>
          </a:p>
        </p:txBody>
      </p:sp>
      <p:sp>
        <p:nvSpPr>
          <p:cNvPr id="1867780" name="Rectangle 4"/>
          <p:cNvSpPr>
            <a:spLocks noGrp="1" noChangeArrowheads="1"/>
          </p:cNvSpPr>
          <p:nvPr>
            <p:ph type="body" sz="half" idx="1"/>
          </p:nvPr>
        </p:nvSpPr>
        <p:spPr>
          <a:xfrm>
            <a:off x="0" y="1600200"/>
            <a:ext cx="4495800" cy="3886200"/>
          </a:xfrm>
        </p:spPr>
        <p:txBody>
          <a:bodyPr/>
          <a:lstStyle/>
          <a:p>
            <a:pPr marL="66675" indent="-66675">
              <a:lnSpc>
                <a:spcPct val="80000"/>
              </a:lnSpc>
              <a:buFont typeface="Monotype Sorts" charset="0"/>
              <a:buNone/>
            </a:pPr>
            <a:r>
              <a:rPr lang="en-US" altLang="zh-CN" sz="2000" b="1">
                <a:latin typeface="Arial" charset="0"/>
                <a:ea typeface="SimSun" charset="0"/>
                <a:cs typeface="SimSun" charset="0"/>
              </a:rPr>
              <a:t>Genesis 1:26-28</a:t>
            </a:r>
          </a:p>
          <a:p>
            <a:pPr marL="66675" indent="-66675">
              <a:lnSpc>
                <a:spcPct val="80000"/>
              </a:lnSpc>
              <a:buFont typeface="Monotype Sorts" charset="0"/>
              <a:buNone/>
            </a:pPr>
            <a:endParaRPr lang="en-US" altLang="zh-CN" sz="2000" b="1">
              <a:latin typeface="Arial" charset="0"/>
              <a:ea typeface="SimSun" charset="0"/>
              <a:cs typeface="SimSun" charset="0"/>
            </a:endParaRPr>
          </a:p>
          <a:p>
            <a:pPr marL="66675" indent="-66675">
              <a:lnSpc>
                <a:spcPct val="80000"/>
              </a:lnSpc>
              <a:buFont typeface="Monotype Sorts" charset="0"/>
              <a:buNone/>
            </a:pPr>
            <a:r>
              <a:rPr lang="ru-RU" altLang="zh-CN" sz="2000" b="1">
                <a:latin typeface="Arial" charset="0"/>
                <a:ea typeface="SimSun" charset="0"/>
                <a:cs typeface="SimSun" charset="0"/>
              </a:rPr>
              <a:t>"</a:t>
            </a:r>
            <a:r>
              <a:rPr lang="en-US" altLang="zh-CN" sz="2000" b="1">
                <a:latin typeface="Arial" charset="0"/>
                <a:ea typeface="SimSun" charset="0"/>
                <a:cs typeface="SimSun" charset="0"/>
              </a:rPr>
              <a:t>Then God said, </a:t>
            </a:r>
            <a:r>
              <a:rPr lang="uk-UA" altLang="zh-CN" sz="2000" b="1">
                <a:latin typeface="Arial" charset="0"/>
                <a:ea typeface="SimSun" charset="0"/>
                <a:cs typeface="SimSun" charset="0"/>
              </a:rPr>
              <a:t>'</a:t>
            </a:r>
            <a:r>
              <a:rPr lang="en-US" altLang="zh-CN" sz="2000" b="1">
                <a:latin typeface="Arial" charset="0"/>
                <a:ea typeface="SimSun" charset="0"/>
                <a:cs typeface="SimSun" charset="0"/>
              </a:rPr>
              <a:t>Let us make man in our image, in our likeness, and let them </a:t>
            </a:r>
            <a:r>
              <a:rPr lang="en-US" altLang="zh-CN" sz="2000" b="1" u="sng">
                <a:solidFill>
                  <a:schemeClr val="tx2"/>
                </a:solidFill>
                <a:latin typeface="Arial" charset="0"/>
                <a:ea typeface="SimSun" charset="0"/>
                <a:cs typeface="SimSun" charset="0"/>
              </a:rPr>
              <a:t>rule</a:t>
            </a:r>
            <a:r>
              <a:rPr lang="en-US" altLang="zh-CN" sz="2000" b="1">
                <a:latin typeface="Arial" charset="0"/>
                <a:ea typeface="SimSun" charset="0"/>
                <a:cs typeface="SimSun" charset="0"/>
              </a:rPr>
              <a:t> over the fish … birds … livestock … all the earth, and over all the creatures that move along the ground…</a:t>
            </a:r>
            <a:r>
              <a:rPr lang="uk-UA" altLang="zh-CN" sz="2000" b="1">
                <a:latin typeface="Arial" charset="0"/>
                <a:ea typeface="SimSun" charset="0"/>
                <a:cs typeface="SimSun" charset="0"/>
              </a:rPr>
              <a:t>'</a:t>
            </a:r>
            <a:r>
              <a:rPr lang="en-US" altLang="zh-CN" sz="2000" b="1">
                <a:latin typeface="Arial" charset="0"/>
                <a:ea typeface="SimSun" charset="0"/>
                <a:cs typeface="SimSun" charset="0"/>
              </a:rPr>
              <a:t>  God blessed them and said to them, </a:t>
            </a:r>
            <a:r>
              <a:rPr lang="uk-UA" altLang="zh-CN" sz="2000" b="1">
                <a:latin typeface="Arial" charset="0"/>
                <a:ea typeface="SimSun" charset="0"/>
                <a:cs typeface="SimSun" charset="0"/>
              </a:rPr>
              <a:t>'</a:t>
            </a:r>
            <a:r>
              <a:rPr lang="en-US" altLang="zh-CN" sz="2000" b="1">
                <a:latin typeface="Arial" charset="0"/>
                <a:ea typeface="SimSun" charset="0"/>
                <a:cs typeface="SimSun" charset="0"/>
              </a:rPr>
              <a:t>Be fruitful and increase in number; fill the earth and </a:t>
            </a:r>
            <a:r>
              <a:rPr lang="en-US" altLang="zh-CN" sz="2000" b="1" u="sng">
                <a:solidFill>
                  <a:schemeClr val="tx2"/>
                </a:solidFill>
                <a:latin typeface="Arial" charset="0"/>
                <a:ea typeface="SimSun" charset="0"/>
                <a:cs typeface="SimSun" charset="0"/>
              </a:rPr>
              <a:t>subdue</a:t>
            </a:r>
            <a:r>
              <a:rPr lang="en-US" altLang="zh-CN" sz="2000" b="1">
                <a:latin typeface="Arial" charset="0"/>
                <a:ea typeface="SimSun" charset="0"/>
                <a:cs typeface="SimSun" charset="0"/>
              </a:rPr>
              <a:t> it.  </a:t>
            </a:r>
            <a:r>
              <a:rPr lang="en-US" altLang="zh-CN" sz="2000" b="1" u="sng">
                <a:solidFill>
                  <a:schemeClr val="tx2"/>
                </a:solidFill>
                <a:latin typeface="Arial" charset="0"/>
                <a:ea typeface="SimSun" charset="0"/>
                <a:cs typeface="SimSun" charset="0"/>
              </a:rPr>
              <a:t>Rule</a:t>
            </a:r>
            <a:r>
              <a:rPr lang="en-US" altLang="zh-CN" sz="2000" b="1">
                <a:latin typeface="Arial" charset="0"/>
                <a:ea typeface="SimSun" charset="0"/>
                <a:cs typeface="SimSun" charset="0"/>
              </a:rPr>
              <a:t> over the fish of the sea and the birds of the air and over every living creature that moves on the ground.</a:t>
            </a:r>
            <a:r>
              <a:rPr lang="uk-UA" altLang="zh-CN" sz="2000" b="1">
                <a:latin typeface="Arial" charset="0"/>
                <a:ea typeface="SimSun" charset="0"/>
                <a:cs typeface="SimSun" charset="0"/>
              </a:rPr>
              <a:t>'</a:t>
            </a:r>
            <a:r>
              <a:rPr lang="ru-RU" altLang="zh-CN" sz="2000" b="1">
                <a:latin typeface="Arial" charset="0"/>
                <a:ea typeface="SimSun" charset="0"/>
                <a:cs typeface="SimSun" charset="0"/>
              </a:rPr>
              <a:t>"</a:t>
            </a:r>
            <a:r>
              <a:rPr lang="en-US" altLang="zh-CN" sz="2000" b="1">
                <a:latin typeface="Arial" charset="0"/>
                <a:ea typeface="SimSun" charset="0"/>
                <a:cs typeface="SimSun" charset="0"/>
              </a:rPr>
              <a:t> </a:t>
            </a:r>
            <a:endParaRPr lang="en-US" sz="2000" b="1">
              <a:latin typeface="Arial" charset="0"/>
              <a:ea typeface="ＭＳ Ｐゴシック" charset="0"/>
              <a:cs typeface="ＭＳ Ｐゴシック" charset="0"/>
            </a:endParaRPr>
          </a:p>
        </p:txBody>
      </p:sp>
      <p:sp>
        <p:nvSpPr>
          <p:cNvPr id="1867781" name="Rectangle 5"/>
          <p:cNvSpPr>
            <a:spLocks noGrp="1" noChangeArrowheads="1"/>
          </p:cNvSpPr>
          <p:nvPr>
            <p:ph type="body" sz="half" idx="2"/>
          </p:nvPr>
        </p:nvSpPr>
        <p:spPr>
          <a:xfrm>
            <a:off x="5105400" y="1600200"/>
            <a:ext cx="3810000" cy="2667000"/>
          </a:xfrm>
        </p:spPr>
        <p:txBody>
          <a:bodyPr/>
          <a:lstStyle/>
          <a:p>
            <a:pPr marL="0" indent="0">
              <a:lnSpc>
                <a:spcPct val="80000"/>
              </a:lnSpc>
              <a:buFont typeface="Monotype Sorts" charset="0"/>
              <a:buNone/>
            </a:pPr>
            <a:r>
              <a:rPr lang="en-US" sz="2000" b="1">
                <a:latin typeface="Arial" charset="0"/>
                <a:ea typeface="ＭＳ Ｐゴシック" charset="0"/>
                <a:cs typeface="ＭＳ Ｐゴシック" charset="0"/>
              </a:rPr>
              <a:t>Revelation 22:5</a:t>
            </a:r>
          </a:p>
          <a:p>
            <a:pPr marL="0" indent="0">
              <a:lnSpc>
                <a:spcPct val="80000"/>
              </a:lnSpc>
              <a:buFont typeface="Monotype Sorts" charset="0"/>
              <a:buNone/>
            </a:pPr>
            <a:endParaRPr lang="en-US" sz="2000" b="1">
              <a:latin typeface="Arial" charset="0"/>
              <a:ea typeface="ＭＳ Ｐゴシック" charset="0"/>
              <a:cs typeface="ＭＳ Ｐゴシック" charset="0"/>
            </a:endParaRPr>
          </a:p>
          <a:p>
            <a:pPr marL="0" indent="0">
              <a:lnSpc>
                <a:spcPct val="80000"/>
              </a:lnSpc>
              <a:buFont typeface="Monotype Sorts" charset="0"/>
              <a:buNone/>
            </a:pPr>
            <a:r>
              <a:rPr lang="ru-RU" altLang="ja-JP" sz="2000" b="1">
                <a:latin typeface="Arial" charset="0"/>
                <a:ea typeface="ＭＳ Ｐゴシック" charset="0"/>
                <a:cs typeface="ＭＳ Ｐゴシック" charset="0"/>
              </a:rPr>
              <a:t>"</a:t>
            </a:r>
            <a:r>
              <a:rPr lang="en-US" altLang="ja-JP" sz="2000" b="1">
                <a:latin typeface="Arial" charset="0"/>
                <a:ea typeface="ＭＳ Ｐゴシック" charset="0"/>
                <a:cs typeface="ＭＳ Ｐゴシック" charset="0"/>
              </a:rPr>
              <a:t>There will be no more night. They will not need the light of a lamp or the light of the sun, for the Lord God will give them light. And they will </a:t>
            </a:r>
            <a:r>
              <a:rPr lang="en-US" altLang="ja-JP" sz="2000" b="1" u="sng">
                <a:solidFill>
                  <a:schemeClr val="tx2"/>
                </a:solidFill>
                <a:latin typeface="Arial" charset="0"/>
                <a:ea typeface="ＭＳ Ｐゴシック" charset="0"/>
                <a:cs typeface="ＭＳ Ｐゴシック" charset="0"/>
              </a:rPr>
              <a:t>reign</a:t>
            </a:r>
            <a:r>
              <a:rPr lang="en-US" altLang="ja-JP" sz="2000" b="1">
                <a:latin typeface="Arial" charset="0"/>
                <a:ea typeface="ＭＳ Ｐゴシック" charset="0"/>
                <a:cs typeface="ＭＳ Ｐゴシック" charset="0"/>
              </a:rPr>
              <a:t> for ever and ever.</a:t>
            </a:r>
            <a:r>
              <a:rPr lang="ru-RU" altLang="ja-JP" sz="2000" b="1">
                <a:latin typeface="Arial" charset="0"/>
                <a:ea typeface="ＭＳ Ｐゴシック" charset="0"/>
                <a:cs typeface="ＭＳ Ｐゴシック" charset="0"/>
              </a:rPr>
              <a:t>"</a:t>
            </a:r>
            <a:endParaRPr lang="en-US" sz="2000" b="1">
              <a:latin typeface="Arial" charset="0"/>
              <a:ea typeface="ＭＳ Ｐゴシック" charset="0"/>
              <a:cs typeface="ＭＳ Ｐゴシック" charset="0"/>
            </a:endParaRPr>
          </a:p>
        </p:txBody>
      </p:sp>
      <p:sp>
        <p:nvSpPr>
          <p:cNvPr id="1867782"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200">
                <a:solidFill>
                  <a:srgbClr val="FF99CC"/>
                </a:solidFill>
              </a:rPr>
              <a:t>Command</a:t>
            </a:r>
          </a:p>
        </p:txBody>
      </p:sp>
      <p:sp>
        <p:nvSpPr>
          <p:cNvPr id="1867783" name="Text Box 7"/>
          <p:cNvSpPr txBox="1">
            <a:spLocks noChangeArrowheads="1"/>
          </p:cNvSpPr>
          <p:nvPr/>
        </p:nvSpPr>
        <p:spPr bwMode="auto">
          <a:xfrm>
            <a:off x="6248400" y="6096000"/>
            <a:ext cx="2209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200">
                <a:solidFill>
                  <a:srgbClr val="FF99CC"/>
                </a:solidFill>
              </a:rPr>
              <a:t>Fulfillment</a:t>
            </a:r>
          </a:p>
        </p:txBody>
      </p:sp>
      <p:sp>
        <p:nvSpPr>
          <p:cNvPr id="1867784"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12700">
            <a:solidFill>
              <a:schemeClr val="tx1"/>
            </a:solidFill>
            <a:miter lim="800000"/>
            <a:headEnd/>
            <a:tailEnd/>
          </a:ln>
        </p:spPr>
        <p:txBody>
          <a:bodyPr wrap="none" anchor="ctr"/>
          <a:lstStyle/>
          <a:p>
            <a:endParaRPr lang="en-US"/>
          </a:p>
        </p:txBody>
      </p:sp>
      <p:sp>
        <p:nvSpPr>
          <p:cNvPr id="1867785" name="Text Box 9"/>
          <p:cNvSpPr txBox="1">
            <a:spLocks noChangeArrowheads="1"/>
          </p:cNvSpPr>
          <p:nvPr/>
        </p:nvSpPr>
        <p:spPr bwMode="auto">
          <a:xfrm>
            <a:off x="152400" y="5486400"/>
            <a:ext cx="88392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a:solidFill>
                  <a:srgbClr val="FFFF00"/>
                </a:solidFill>
              </a:rPr>
              <a:t>The Bible</a:t>
            </a:r>
            <a:r>
              <a:rPr lang="uk-UA" altLang="ja-JP" sz="2800">
                <a:solidFill>
                  <a:srgbClr val="FFFF00"/>
                </a:solidFill>
              </a:rPr>
              <a:t>'</a:t>
            </a:r>
            <a:r>
              <a:rPr lang="en-US" altLang="ja-JP" sz="2800">
                <a:solidFill>
                  <a:srgbClr val="FFFF00"/>
                </a:solidFill>
              </a:rPr>
              <a:t>s Theme: God extends His rule to man</a:t>
            </a:r>
            <a:endParaRPr lang="en-US" sz="2800">
              <a:solidFill>
                <a:srgbClr val="FFFF00"/>
              </a:solidFill>
            </a:endParaRPr>
          </a:p>
        </p:txBody>
      </p:sp>
      <p:sp>
        <p:nvSpPr>
          <p:cNvPr id="1867786" name="Text Box 10"/>
          <p:cNvSpPr txBox="1">
            <a:spLocks noChangeArrowheads="1"/>
          </p:cNvSpPr>
          <p:nvPr/>
        </p:nvSpPr>
        <p:spPr bwMode="auto">
          <a:xfrm>
            <a:off x="3048000" y="6096000"/>
            <a:ext cx="2209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3200">
                <a:solidFill>
                  <a:srgbClr val="000000"/>
                </a:solidFill>
              </a:rPr>
              <a:t>Covenants</a:t>
            </a:r>
          </a:p>
        </p:txBody>
      </p:sp>
      <p:sp>
        <p:nvSpPr>
          <p:cNvPr id="210954" name="Text Box 1041"/>
          <p:cNvSpPr txBox="1">
            <a:spLocks noChangeArrowheads="1"/>
          </p:cNvSpPr>
          <p:nvPr/>
        </p:nvSpPr>
        <p:spPr bwMode="auto">
          <a:xfrm>
            <a:off x="8316913" y="28575"/>
            <a:ext cx="8001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cs typeface="Arial" charset="0"/>
              </a:rPr>
              <a:t>NTS</a:t>
            </a:r>
            <a:br>
              <a:rPr lang="en-US" b="1">
                <a:solidFill>
                  <a:srgbClr val="FFFFFF"/>
                </a:solidFill>
                <a:cs typeface="Arial" charset="0"/>
              </a:rPr>
            </a:br>
            <a:r>
              <a:rPr lang="en-US" b="1">
                <a:solidFill>
                  <a:srgbClr val="FFFFFF"/>
                </a:solidFill>
                <a:cs typeface="Arial" charset="0"/>
              </a:rPr>
              <a:t>445</a:t>
            </a:r>
            <a:endParaRPr lang="en-US" b="1">
              <a:solidFill>
                <a:srgbClr val="000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67780">
                                            <p:txEl>
                                              <p:pRg st="0" end="0"/>
                                            </p:txEl>
                                          </p:spTgt>
                                        </p:tgtEl>
                                        <p:attrNameLst>
                                          <p:attrName>style.visibility</p:attrName>
                                        </p:attrNameLst>
                                      </p:cBhvr>
                                      <p:to>
                                        <p:strVal val="visible"/>
                                      </p:to>
                                    </p:set>
                                    <p:animEffect transition="in" filter="dissolve">
                                      <p:cBhvr>
                                        <p:cTn id="7" dur="500"/>
                                        <p:tgtEl>
                                          <p:spTgt spid="186778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67780">
                                            <p:txEl>
                                              <p:pRg st="2" end="2"/>
                                            </p:txEl>
                                          </p:spTgt>
                                        </p:tgtEl>
                                        <p:attrNameLst>
                                          <p:attrName>style.visibility</p:attrName>
                                        </p:attrNameLst>
                                      </p:cBhvr>
                                      <p:to>
                                        <p:strVal val="visible"/>
                                      </p:to>
                                    </p:set>
                                    <p:animEffect transition="in" filter="dissolve">
                                      <p:cBhvr>
                                        <p:cTn id="10" dur="500"/>
                                        <p:tgtEl>
                                          <p:spTgt spid="1867780">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1867781">
                                            <p:txEl>
                                              <p:pRg st="0" end="0"/>
                                            </p:txEl>
                                          </p:spTgt>
                                        </p:tgtEl>
                                        <p:attrNameLst>
                                          <p:attrName>style.visibility</p:attrName>
                                        </p:attrNameLst>
                                      </p:cBhvr>
                                      <p:to>
                                        <p:strVal val="visible"/>
                                      </p:to>
                                    </p:set>
                                    <p:animEffect transition="in" filter="barn(inHorizontal)">
                                      <p:cBhvr>
                                        <p:cTn id="15" dur="500"/>
                                        <p:tgtEl>
                                          <p:spTgt spid="1867781">
                                            <p:txEl>
                                              <p:pRg st="0" end="0"/>
                                            </p:txEl>
                                          </p:spTgt>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1867781">
                                            <p:txEl>
                                              <p:pRg st="2" end="2"/>
                                            </p:txEl>
                                          </p:spTgt>
                                        </p:tgtEl>
                                        <p:attrNameLst>
                                          <p:attrName>style.visibility</p:attrName>
                                        </p:attrNameLst>
                                      </p:cBhvr>
                                      <p:to>
                                        <p:strVal val="visible"/>
                                      </p:to>
                                    </p:set>
                                    <p:animEffect transition="in" filter="barn(inHorizontal)">
                                      <p:cBhvr>
                                        <p:cTn id="18" dur="500"/>
                                        <p:tgtEl>
                                          <p:spTgt spid="1867781">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1867785"/>
                                        </p:tgtEl>
                                        <p:attrNameLst>
                                          <p:attrName>style.visibility</p:attrName>
                                        </p:attrNameLst>
                                      </p:cBhvr>
                                      <p:to>
                                        <p:strVal val="visible"/>
                                      </p:to>
                                    </p:set>
                                    <p:animEffect transition="in" filter="fade">
                                      <p:cBhvr>
                                        <p:cTn id="23" dur="100"/>
                                        <p:tgtEl>
                                          <p:spTgt spid="1867785"/>
                                        </p:tgtEl>
                                      </p:cBhvr>
                                    </p:animEffect>
                                    <p:anim calcmode="lin" valueType="num">
                                      <p:cBhvr>
                                        <p:cTn id="24" dur="400" fill="hold"/>
                                        <p:tgtEl>
                                          <p:spTgt spid="1867785"/>
                                        </p:tgtEl>
                                        <p:attrNameLst>
                                          <p:attrName>ppt_x</p:attrName>
                                        </p:attrNameLst>
                                      </p:cBhvr>
                                      <p:tavLst>
                                        <p:tav tm="0">
                                          <p:val>
                                            <p:strVal val="#ppt_x"/>
                                          </p:val>
                                        </p:tav>
                                        <p:tav tm="100000">
                                          <p:val>
                                            <p:strVal val="#ppt_x"/>
                                          </p:val>
                                        </p:tav>
                                      </p:tavLst>
                                    </p:anim>
                                    <p:anim calcmode="lin" valueType="num">
                                      <p:cBhvr>
                                        <p:cTn id="25" dur="400" fill="hold"/>
                                        <p:tgtEl>
                                          <p:spTgt spid="1867785"/>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186778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186778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1867782"/>
                                        </p:tgtEl>
                                        <p:attrNameLst>
                                          <p:attrName>style.visibility</p:attrName>
                                        </p:attrNameLst>
                                      </p:cBhvr>
                                      <p:to>
                                        <p:strVal val="visible"/>
                                      </p:to>
                                    </p:set>
                                    <p:animEffect transition="in" filter="fade">
                                      <p:cBhvr>
                                        <p:cTn id="32" dur="100"/>
                                        <p:tgtEl>
                                          <p:spTgt spid="1867782"/>
                                        </p:tgtEl>
                                      </p:cBhvr>
                                    </p:animEffect>
                                    <p:anim calcmode="lin" valueType="num">
                                      <p:cBhvr>
                                        <p:cTn id="33" dur="400" fill="hold"/>
                                        <p:tgtEl>
                                          <p:spTgt spid="1867782"/>
                                        </p:tgtEl>
                                        <p:attrNameLst>
                                          <p:attrName>ppt_x</p:attrName>
                                        </p:attrNameLst>
                                      </p:cBhvr>
                                      <p:tavLst>
                                        <p:tav tm="0">
                                          <p:val>
                                            <p:strVal val="#ppt_x"/>
                                          </p:val>
                                        </p:tav>
                                        <p:tav tm="100000">
                                          <p:val>
                                            <p:strVal val="#ppt_x"/>
                                          </p:val>
                                        </p:tav>
                                      </p:tavLst>
                                    </p:anim>
                                    <p:anim calcmode="lin" valueType="num">
                                      <p:cBhvr>
                                        <p:cTn id="34" dur="400" fill="hold"/>
                                        <p:tgtEl>
                                          <p:spTgt spid="1867782"/>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186778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186778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1867783"/>
                                        </p:tgtEl>
                                        <p:attrNameLst>
                                          <p:attrName>style.visibility</p:attrName>
                                        </p:attrNameLst>
                                      </p:cBhvr>
                                      <p:to>
                                        <p:strVal val="visible"/>
                                      </p:to>
                                    </p:set>
                                    <p:animEffect transition="in" filter="fade">
                                      <p:cBhvr>
                                        <p:cTn id="41" dur="100"/>
                                        <p:tgtEl>
                                          <p:spTgt spid="1867783"/>
                                        </p:tgtEl>
                                      </p:cBhvr>
                                    </p:animEffect>
                                    <p:anim calcmode="lin" valueType="num">
                                      <p:cBhvr>
                                        <p:cTn id="42" dur="400" fill="hold"/>
                                        <p:tgtEl>
                                          <p:spTgt spid="1867783"/>
                                        </p:tgtEl>
                                        <p:attrNameLst>
                                          <p:attrName>ppt_x</p:attrName>
                                        </p:attrNameLst>
                                      </p:cBhvr>
                                      <p:tavLst>
                                        <p:tav tm="0">
                                          <p:val>
                                            <p:strVal val="#ppt_x"/>
                                          </p:val>
                                        </p:tav>
                                        <p:tav tm="100000">
                                          <p:val>
                                            <p:strVal val="#ppt_x"/>
                                          </p:val>
                                        </p:tav>
                                      </p:tavLst>
                                    </p:anim>
                                    <p:anim calcmode="lin" valueType="num">
                                      <p:cBhvr>
                                        <p:cTn id="43" dur="400" fill="hold"/>
                                        <p:tgtEl>
                                          <p:spTgt spid="1867783"/>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186778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186778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867784"/>
                                        </p:tgtEl>
                                        <p:attrNameLst>
                                          <p:attrName>style.visibility</p:attrName>
                                        </p:attrNameLst>
                                      </p:cBhvr>
                                      <p:to>
                                        <p:strVal val="visible"/>
                                      </p:to>
                                    </p:set>
                                    <p:animEffect transition="in" filter="wipe(left)">
                                      <p:cBhvr>
                                        <p:cTn id="50" dur="3000"/>
                                        <p:tgtEl>
                                          <p:spTgt spid="1867784"/>
                                        </p:tgtEl>
                                      </p:cBhvr>
                                    </p:animEffect>
                                  </p:childTnLst>
                                </p:cTn>
                              </p:par>
                              <p:par>
                                <p:cTn id="51" presetID="43" presetClass="entr" presetSubtype="0" fill="hold" grpId="0" nodeType="withEffect">
                                  <p:stCondLst>
                                    <p:cond delay="0"/>
                                  </p:stCondLst>
                                  <p:childTnLst>
                                    <p:set>
                                      <p:cBhvr>
                                        <p:cTn id="52" dur="1" fill="hold">
                                          <p:stCondLst>
                                            <p:cond delay="0"/>
                                          </p:stCondLst>
                                        </p:cTn>
                                        <p:tgtEl>
                                          <p:spTgt spid="1867786"/>
                                        </p:tgtEl>
                                        <p:attrNameLst>
                                          <p:attrName>style.visibility</p:attrName>
                                        </p:attrNameLst>
                                      </p:cBhvr>
                                      <p:to>
                                        <p:strVal val="visible"/>
                                      </p:to>
                                    </p:set>
                                    <p:animEffect transition="in" filter="fade">
                                      <p:cBhvr>
                                        <p:cTn id="53" dur="100"/>
                                        <p:tgtEl>
                                          <p:spTgt spid="1867786"/>
                                        </p:tgtEl>
                                      </p:cBhvr>
                                    </p:animEffect>
                                    <p:anim calcmode="lin" valueType="num">
                                      <p:cBhvr>
                                        <p:cTn id="54" dur="400" fill="hold"/>
                                        <p:tgtEl>
                                          <p:spTgt spid="1867786"/>
                                        </p:tgtEl>
                                        <p:attrNameLst>
                                          <p:attrName>ppt_x</p:attrName>
                                        </p:attrNameLst>
                                      </p:cBhvr>
                                      <p:tavLst>
                                        <p:tav tm="0">
                                          <p:val>
                                            <p:strVal val="#ppt_x"/>
                                          </p:val>
                                        </p:tav>
                                        <p:tav tm="100000">
                                          <p:val>
                                            <p:strVal val="#ppt_x"/>
                                          </p:val>
                                        </p:tav>
                                      </p:tavLst>
                                    </p:anim>
                                    <p:anim calcmode="lin" valueType="num">
                                      <p:cBhvr>
                                        <p:cTn id="55" dur="400" fill="hold"/>
                                        <p:tgtEl>
                                          <p:spTgt spid="1867786"/>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186778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186778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780" grpId="0" build="p"/>
      <p:bldP spid="1867781" grpId="0" build="p"/>
      <p:bldP spid="1867782" grpId="0"/>
      <p:bldP spid="1867783" grpId="0"/>
      <p:bldP spid="1867784" grpId="0" animBg="1"/>
      <p:bldP spid="1867785" grpId="0"/>
      <p:bldP spid="186778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7" name="Rectangle 12"/>
          <p:cNvSpPr>
            <a:spLocks noChangeArrowheads="1"/>
          </p:cNvSpPr>
          <p:nvPr/>
        </p:nvSpPr>
        <p:spPr bwMode="auto">
          <a:xfrm>
            <a:off x="1879600" y="5589240"/>
            <a:ext cx="3949700" cy="581049"/>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eaLnBrk="1" hangingPunct="1"/>
            <a:endParaRPr lang="en-US" sz="2400">
              <a:solidFill>
                <a:srgbClr val="FFFFFF"/>
              </a:solidFill>
              <a:latin typeface="Times New Roman" charset="0"/>
            </a:endParaRPr>
          </a:p>
        </p:txBody>
      </p:sp>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11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eaLnBrk="1" hangingPunct="1"/>
            <a:endParaRPr lang="en-US" sz="2400">
              <a:solidFill>
                <a:srgbClr val="FFFFFF"/>
              </a:solidFill>
              <a:latin typeface="Times New Roman"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eaLnBrk="1" hangingPunct="1">
              <a:defRPr/>
            </a:pPr>
            <a:endParaRPr lang="en-US" sz="2400">
              <a:solidFill>
                <a:srgbClr val="FFFFFF"/>
              </a:solidFill>
              <a:latin typeface="Times New Roman"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a:defRPr/>
            </a:pPr>
            <a:r>
              <a:rPr lang="en-US" sz="1800" dirty="0">
                <a:solidFill>
                  <a:srgbClr val="FFFFFF"/>
                </a:solidFill>
                <a:effectLst>
                  <a:outerShdw blurRad="38100" dist="38100" dir="2700000" algn="tl">
                    <a:srgbClr val="000000"/>
                  </a:outerShdw>
                </a:effectLst>
                <a:latin typeface="Kosher-Normal"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cs typeface="Arial" charset="0"/>
              </a:rPr>
              <a:t>Adam rules with God (Gen. 1:26, 28; 2:19)</a:t>
            </a:r>
            <a:r>
              <a:rPr lang="en-US" sz="900" b="1">
                <a:solidFill>
                  <a:srgbClr val="FFFFFF"/>
                </a:solidFill>
                <a:effectLst>
                  <a:outerShdw blurRad="38100" dist="38100" dir="2700000" algn="tl">
                    <a:srgbClr val="000000"/>
                  </a:outerShdw>
                </a:effectLst>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effectLst>
                  <a:outerShdw blurRad="38100" dist="38100" dir="2700000" algn="tl">
                    <a:srgbClr val="000000"/>
                  </a:outerShdw>
                </a:effectLst>
                <a:cs typeface="Arial" charset="0"/>
              </a:rPr>
              <a:t>Satan begins rule as god of this world (Gen. 3:15; </a:t>
            </a:r>
          </a:p>
          <a:p>
            <a:pPr algn="ctr">
              <a:defRPr/>
            </a:pPr>
            <a:r>
              <a:rPr lang="en-US" sz="800" b="1" dirty="0">
                <a:solidFill>
                  <a:srgbClr val="FFFFFF"/>
                </a:solidFill>
                <a:effectLst>
                  <a:outerShdw blurRad="38100" dist="38100" dir="2700000" algn="tl">
                    <a:srgbClr val="000000"/>
                  </a:outerShdw>
                </a:effectLst>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en-US" sz="2800" b="1" dirty="0">
                <a:solidFill>
                  <a:srgbClr val="FFFFFF"/>
                </a:solidFill>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eaLnBrk="1" hangingPunct="1"/>
            <a:endParaRPr lang="en-US" sz="2400">
              <a:solidFill>
                <a:srgbClr val="FFFFFF"/>
              </a:solidFill>
              <a:latin typeface="Times New Roman" charset="0"/>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eaLnBrk="1" hangingPunct="1"/>
            <a:endParaRPr lang="en-US" sz="2400">
              <a:solidFill>
                <a:srgbClr val="FFFFFF"/>
              </a:solidFill>
              <a:latin typeface="Times New Roman"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a:defRPr/>
            </a:pPr>
            <a:r>
              <a:rPr lang="en-US" sz="1800" b="1" dirty="0">
                <a:solidFill>
                  <a:srgbClr val="FFFFFF"/>
                </a:solidFill>
                <a:effectLst>
                  <a:outerShdw blurRad="38100" dist="38100" dir="2700000" algn="tl">
                    <a:srgbClr val="000000"/>
                  </a:outerShdw>
                </a:effectLst>
                <a:latin typeface="Kosher-Normal"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eaLnBrk="1" hangingPunct="1">
              <a:defRPr/>
            </a:pPr>
            <a:endParaRPr lang="en-US" sz="2400">
              <a:solidFill>
                <a:srgbClr val="FFFFFF"/>
              </a:solidFill>
              <a:latin typeface="Times New Roman"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a:defRPr/>
            </a:pPr>
            <a:r>
              <a:rPr lang="en-US" sz="1800" b="1">
                <a:solidFill>
                  <a:srgbClr val="FFFFFF"/>
                </a:solidFill>
                <a:effectLst>
                  <a:outerShdw blurRad="38100" dist="38100" dir="2700000" algn="tl">
                    <a:srgbClr val="000000"/>
                  </a:outerShdw>
                </a:effectLst>
                <a:latin typeface="Kosher-Normal"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a:defRPr/>
            </a:pPr>
            <a:r>
              <a:rPr lang="en-US" sz="1800" b="1">
                <a:solidFill>
                  <a:srgbClr val="FFFFFF"/>
                </a:solidFill>
                <a:effectLst>
                  <a:outerShdw blurRad="38100" dist="38100" dir="2700000" algn="tl">
                    <a:srgbClr val="000000"/>
                  </a:outerShdw>
                </a:effectLst>
                <a:latin typeface="Kosher-Normal" charset="0"/>
                <a:cs typeface="Kosher-Normal" charset="0"/>
              </a:rPr>
              <a:t>New Covenant</a:t>
            </a: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1800" dirty="0">
                <a:solidFill>
                  <a:srgbClr val="FFFFFF"/>
                </a:solidFill>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effectLst>
                  <a:outerShdw blurRad="38100" dist="38100" dir="2700000" algn="tl">
                    <a:srgbClr val="000000"/>
                  </a:outerShdw>
                </a:effectLst>
                <a:cs typeface="Arial" charset="0"/>
              </a:rPr>
              <a:t>God covenants with Abraham to reestablish man</a:t>
            </a:r>
            <a:r>
              <a:rPr lang="fr-FR" sz="800" b="1" dirty="0">
                <a:solidFill>
                  <a:srgbClr val="FFFFFF"/>
                </a:solidFill>
                <a:effectLst>
                  <a:outerShdw blurRad="38100" dist="38100" dir="2700000" algn="tl">
                    <a:srgbClr val="000000"/>
                  </a:outerShdw>
                </a:effectLst>
                <a:cs typeface="Arial" charset="0"/>
              </a:rPr>
              <a:t>'</a:t>
            </a:r>
            <a:r>
              <a:rPr lang="en-US" sz="800" b="1" dirty="0">
                <a:solidFill>
                  <a:srgbClr val="FFFFFF"/>
                </a:solidFill>
                <a:effectLst>
                  <a:outerShdw blurRad="38100" dist="38100" dir="2700000" algn="tl">
                    <a:srgbClr val="000000"/>
                  </a:outerShdw>
                </a:effectLst>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a:defRPr/>
            </a:pPr>
            <a:r>
              <a:rPr lang="en-US" sz="1200" b="1">
                <a:solidFill>
                  <a:srgbClr val="FFA040"/>
                </a:solidFill>
                <a:effectLst>
                  <a:outerShdw blurRad="38100" dist="38100" dir="2700000" algn="tl">
                    <a:srgbClr val="000000"/>
                  </a:outerShdw>
                </a:effectLst>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endParaRPr lang="en-US"/>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effectLst>
                  <a:outerShdw blurRad="38100" dist="38100" dir="2700000" algn="tl">
                    <a:srgbClr val="000000"/>
                  </a:outerShdw>
                </a:effectLst>
                <a:cs typeface="Arial" charset="0"/>
              </a:rPr>
              <a:t>Israel</a:t>
            </a:r>
            <a:r>
              <a:rPr lang="fr-FR" altLang="ja-JP" sz="800" b="1" dirty="0">
                <a:solidFill>
                  <a:srgbClr val="FFFFFF"/>
                </a:solidFill>
                <a:effectLst>
                  <a:outerShdw blurRad="38100" dist="38100" dir="2700000" algn="tl">
                    <a:srgbClr val="000000"/>
                  </a:outerShdw>
                </a:effectLst>
                <a:cs typeface="Arial" charset="0"/>
              </a:rPr>
              <a:t>'</a:t>
            </a:r>
            <a:r>
              <a:rPr lang="en-US" sz="800" b="1" dirty="0">
                <a:solidFill>
                  <a:srgbClr val="FFFFFF"/>
                </a:solidFill>
                <a:effectLst>
                  <a:outerShdw blurRad="38100" dist="38100" dir="2700000" algn="tl">
                    <a:srgbClr val="000000"/>
                  </a:outerShdw>
                </a:effectLst>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800" b="1">
                <a:solidFill>
                  <a:srgbClr val="FFFFFF"/>
                </a:solidFill>
                <a:latin typeface="Arial" pitchFamily="24" charset="0"/>
                <a:ea typeface="ＭＳ Ｐゴシック" charset="-128"/>
                <a:cs typeface="ＭＳ Ｐゴシック" charset="-128"/>
              </a:rPr>
              <a:t>Jeremiah 31:31-34 promises:</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Forgiveness</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Indwelling Spirit</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New heart, nature, mind</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Reunification of Israel and Judah</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800" b="1" dirty="0">
                <a:solidFill>
                  <a:srgbClr val="FFFFFF"/>
                </a:solidFill>
                <a:latin typeface="Arial" pitchFamily="24" charset="0"/>
                <a:ea typeface="ＭＳ Ｐゴシック" charset="-128"/>
                <a:cs typeface="ＭＳ Ｐゴシック" charset="-128"/>
              </a:rPr>
              <a:t>2 Samuel 7:12-16 promises:</a:t>
            </a:r>
          </a:p>
          <a:p>
            <a:pPr>
              <a:buSzPct val="100000"/>
              <a:buFontTx/>
              <a:buChar char="•"/>
              <a:defRPr/>
            </a:pPr>
            <a:r>
              <a:rPr lang="en-US" sz="800" b="1" dirty="0">
                <a:solidFill>
                  <a:srgbClr val="FFFFFF"/>
                </a:solidFill>
                <a:latin typeface="Arial" pitchFamily="24" charset="0"/>
                <a:ea typeface="ＭＳ Ｐゴシック" charset="-128"/>
                <a:cs typeface="ＭＳ Ｐゴシック" charset="-128"/>
              </a:rPr>
              <a:t>Sons ("house" never wiped out)</a:t>
            </a:r>
          </a:p>
          <a:p>
            <a:pPr>
              <a:buSzPct val="100000"/>
              <a:buFontTx/>
              <a:buChar char="•"/>
              <a:defRPr/>
            </a:pPr>
            <a:r>
              <a:rPr lang="en-US" sz="800" b="1" dirty="0">
                <a:solidFill>
                  <a:srgbClr val="FFFFFF"/>
                </a:solidFill>
                <a:latin typeface="Arial" pitchFamily="24" charset="0"/>
                <a:ea typeface="ＭＳ Ｐゴシック" charset="-128"/>
                <a:cs typeface="ＭＳ Ｐゴシック" charset="-128"/>
              </a:rPr>
              <a:t>Kingdom (political dynasty)</a:t>
            </a:r>
          </a:p>
          <a:p>
            <a:pPr>
              <a:buSzPct val="100000"/>
              <a:buFontTx/>
              <a:buChar char="•"/>
              <a:defRPr/>
            </a:pPr>
            <a:r>
              <a:rPr lang="en-US" sz="800" b="1" dirty="0">
                <a:solidFill>
                  <a:srgbClr val="FFFFFF"/>
                </a:solidFill>
                <a:latin typeface="Arial" pitchFamily="24" charset="0"/>
                <a:ea typeface="ＭＳ Ｐゴシック" charset="-128"/>
                <a:cs typeface="ＭＳ Ｐゴシック" charset="-128"/>
              </a:rPr>
              <a:t>Throne (right to rule by descendants)</a:t>
            </a:r>
          </a:p>
          <a:p>
            <a:pPr>
              <a:buSzPct val="100000"/>
              <a:buFontTx/>
              <a:buChar char="•"/>
              <a:defRPr/>
            </a:pPr>
            <a:r>
              <a:rPr lang="en-US" sz="800" b="1" dirty="0">
                <a:solidFill>
                  <a:srgbClr val="FFFFFF"/>
                </a:solidFill>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800" b="1">
                <a:solidFill>
                  <a:srgbClr val="FFFFFF"/>
                </a:solidFill>
                <a:latin typeface="Arial" pitchFamily="24" charset="0"/>
                <a:ea typeface="ＭＳ Ｐゴシック" charset="-128"/>
                <a:cs typeface="ＭＳ Ｐゴシック" charset="-128"/>
              </a:rPr>
              <a:t>Genesis 15:18 (cf. Deut. 30:1-10) promises:</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Land from Wadi of Egypt to Euphrates River (Isa. 27:12)</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Eternal possession of land (Gen. 17:8) after exile/restoration</a:t>
            </a:r>
          </a:p>
          <a:p>
            <a:pPr>
              <a:buSzPct val="100000"/>
              <a:buFontTx/>
              <a:buChar char="•"/>
              <a:defRPr/>
            </a:pPr>
            <a:r>
              <a:rPr lang="en-US" sz="800" b="1">
                <a:solidFill>
                  <a:srgbClr val="FFFFFF"/>
                </a:solidFill>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effectLst>
                  <a:outerShdw blurRad="38100" dist="38100" dir="2700000" algn="tl">
                    <a:srgbClr val="000000"/>
                  </a:outerShdw>
                </a:effectLst>
                <a:cs typeface="Arial" charset="0"/>
              </a:rPr>
              <a:t>Israel rejects Messiah</a:t>
            </a:r>
            <a:r>
              <a:rPr lang="fr-FR" altLang="ja-JP" sz="800" b="1" dirty="0">
                <a:solidFill>
                  <a:srgbClr val="FFFFFF"/>
                </a:solidFill>
                <a:effectLst>
                  <a:outerShdw blurRad="38100" dist="38100" dir="2700000" algn="tl">
                    <a:srgbClr val="000000"/>
                  </a:outerShdw>
                </a:effectLst>
                <a:cs typeface="Arial" charset="0"/>
              </a:rPr>
              <a:t>'</a:t>
            </a:r>
            <a:r>
              <a:rPr lang="en-US" sz="800" b="1" dirty="0">
                <a:solidFill>
                  <a:srgbClr val="FFFFFF"/>
                </a:solidFill>
                <a:effectLst>
                  <a:outerShdw blurRad="38100" dist="38100" dir="2700000" algn="tl">
                    <a:srgbClr val="000000"/>
                  </a:outerShdw>
                </a:effectLst>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effectLst>
                  <a:outerShdw blurRad="38100" dist="38100" dir="2700000" algn="tl">
                    <a:srgbClr val="000000"/>
                  </a:outerShdw>
                </a:effectLst>
                <a:cs typeface="Arial" charset="0"/>
              </a:rPr>
              <a:t>Christ subdues Israel</a:t>
            </a:r>
            <a:r>
              <a:rPr lang="fr-FR" altLang="ja-JP" sz="800" b="1" dirty="0">
                <a:solidFill>
                  <a:srgbClr val="FFFFFF"/>
                </a:solidFill>
                <a:effectLst>
                  <a:outerShdw blurRad="38100" dist="38100" dir="2700000" algn="tl">
                    <a:srgbClr val="000000"/>
                  </a:outerShdw>
                </a:effectLst>
                <a:cs typeface="Arial" charset="0"/>
              </a:rPr>
              <a:t>'</a:t>
            </a:r>
            <a:r>
              <a:rPr lang="en-US" sz="800" b="1" dirty="0">
                <a:solidFill>
                  <a:srgbClr val="FFFFFF"/>
                </a:solidFill>
                <a:effectLst>
                  <a:outerShdw blurRad="38100" dist="38100" dir="2700000" algn="tl">
                    <a:srgbClr val="000000"/>
                  </a:outerShdw>
                </a:effectLst>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eaLnBrk="1" hangingPunct="1"/>
            <a:endParaRPr lang="en-US" sz="2400">
              <a:solidFill>
                <a:srgbClr val="FFFFFF"/>
              </a:solidFill>
              <a:latin typeface="Times New Roman" charset="0"/>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Israel judged for rejecting Messiah by dispersion away from land for 19 centuries </a:t>
            </a:r>
          </a:p>
          <a:p>
            <a:pPr algn="ctr">
              <a:defRPr/>
            </a:pPr>
            <a:r>
              <a:rPr lang="en-US" sz="800" b="1" dirty="0">
                <a:solidFill>
                  <a:srgbClr val="FFFFFF"/>
                </a:solidFill>
                <a:latin typeface="Arial" pitchFamily="24" charset="0"/>
                <a:ea typeface="ＭＳ Ｐゴシック" charset="-128"/>
                <a:cs typeface="ＭＳ Ｐゴシック" charset="-128"/>
              </a:rPr>
              <a:t>(</a:t>
            </a:r>
            <a:r>
              <a:rPr lang="en-US" sz="600" b="1" dirty="0">
                <a:solidFill>
                  <a:srgbClr val="FFFFFF"/>
                </a:solidFill>
                <a:latin typeface="Arial" pitchFamily="24" charset="0"/>
                <a:ea typeface="ＭＳ Ｐゴシック" charset="-128"/>
                <a:cs typeface="ＭＳ Ｐゴシック" charset="-128"/>
              </a:rPr>
              <a:t>AD</a:t>
            </a:r>
            <a:r>
              <a:rPr lang="en-US" sz="800" b="1" dirty="0">
                <a:solidFill>
                  <a:srgbClr val="FFFFFF"/>
                </a:solidFill>
                <a:latin typeface="Arial" pitchFamily="24" charset="0"/>
                <a:ea typeface="ＭＳ Ｐゴシック" charset="-128"/>
                <a:cs typeface="ＭＳ Ｐゴシック" charset="-128"/>
              </a:rPr>
              <a:t> 70–</a:t>
            </a:r>
            <a:r>
              <a:rPr lang="en-US" sz="600" b="1" dirty="0">
                <a:solidFill>
                  <a:srgbClr val="FFFFFF"/>
                </a:solidFill>
                <a:latin typeface="Arial" pitchFamily="24" charset="0"/>
                <a:ea typeface="ＭＳ Ｐゴシック" charset="-128"/>
                <a:cs typeface="ＭＳ Ｐゴシック" charset="-128"/>
              </a:rPr>
              <a:t>AD</a:t>
            </a:r>
            <a:r>
              <a:rPr lang="en-US" sz="800" b="1" dirty="0">
                <a:solidFill>
                  <a:srgbClr val="FFFFFF"/>
                </a:solidFill>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900" b="1" dirty="0">
                <a:solidFill>
                  <a:srgbClr val="FFFFFF"/>
                </a:solidFill>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4493" name="Rectangle 45"/>
          <p:cNvSpPr>
            <a:spLocks noChangeArrowheads="1"/>
          </p:cNvSpPr>
          <p:nvPr/>
        </p:nvSpPr>
        <p:spPr bwMode="auto">
          <a:xfrm>
            <a:off x="7696200" y="2192338"/>
            <a:ext cx="1414463" cy="243656"/>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1000" b="1" dirty="0">
                <a:solidFill>
                  <a:srgbClr val="FFFFFF"/>
                </a:solidFill>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Full restoration (Ezek. 37:8-28) Jerusalem world capital</a:t>
            </a:r>
          </a:p>
          <a:p>
            <a:pPr algn="ctr">
              <a:defRPr/>
            </a:pPr>
            <a:r>
              <a:rPr lang="en-US" sz="800" b="1" dirty="0">
                <a:solidFill>
                  <a:srgbClr val="FFFFFF"/>
                </a:solidFill>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New Jerusalem</a:t>
            </a:r>
          </a:p>
          <a:p>
            <a:pPr algn="ctr">
              <a:defRPr/>
            </a:pPr>
            <a:r>
              <a:rPr lang="en-US" sz="800" b="1" dirty="0">
                <a:solidFill>
                  <a:srgbClr val="FFFFFF"/>
                </a:solidFill>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dirty="0">
                <a:solidFill>
                  <a:srgbClr val="000000"/>
                </a:solidFill>
                <a:latin typeface="Arial" pitchFamily="24" charset="0"/>
                <a:ea typeface="ＭＳ Ｐゴシック" charset="-128"/>
                <a:cs typeface="ＭＳ Ｐゴシック" charset="-128"/>
              </a:rPr>
              <a:t>Christ reigns over the world </a:t>
            </a:r>
          </a:p>
          <a:p>
            <a:pPr algn="ctr">
              <a:defRPr/>
            </a:pPr>
            <a:r>
              <a:rPr lang="en-US" sz="800" b="1" dirty="0">
                <a:solidFill>
                  <a:srgbClr val="000000"/>
                </a:solidFill>
                <a:latin typeface="Arial" pitchFamily="24" charset="0"/>
                <a:ea typeface="ＭＳ Ｐゴシック" charset="-128"/>
                <a:cs typeface="ＭＳ Ｐゴシック" charset="-128"/>
              </a:rPr>
              <a:t>(Isa. 11) </a:t>
            </a:r>
          </a:p>
          <a:p>
            <a:pPr algn="ctr">
              <a:defRPr/>
            </a:pPr>
            <a:r>
              <a:rPr lang="en-US" sz="800" b="1" dirty="0">
                <a:solidFill>
                  <a:srgbClr val="000000"/>
                </a:solidFill>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a:solidFill>
                  <a:srgbClr val="FFFFFF"/>
                </a:solidFill>
                <a:effectLst>
                  <a:outerShdw blurRad="38100" dist="38100" dir="2700000" algn="tl">
                    <a:srgbClr val="000000"/>
                  </a:outerShdw>
                </a:effectLst>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600" b="1">
                <a:solidFill>
                  <a:srgbClr val="FFFFFF"/>
                </a:solidFill>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600" b="1">
                <a:solidFill>
                  <a:srgbClr val="FFFFFF"/>
                </a:solidFill>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600" b="1">
                <a:solidFill>
                  <a:srgbClr val="FFFFFF"/>
                </a:solidFill>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1400" b="1" dirty="0">
                <a:solidFill>
                  <a:srgbClr val="FFFFFF"/>
                </a:solidFill>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Christ hands kingdom over to Father (1  </a:t>
            </a:r>
          </a:p>
          <a:p>
            <a:pPr algn="ctr">
              <a:defRPr/>
            </a:pPr>
            <a:r>
              <a:rPr lang="en-US" sz="800" b="1">
                <a:solidFill>
                  <a:srgbClr val="000000"/>
                </a:solidFill>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eaLnBrk="1" hangingPunct="1">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eaLnBrk="1" hangingPunct="1">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1" hangingPunct="1">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eaLnBrk="1" hangingPunct="1"/>
              <a:endParaRPr lang="en-US" sz="2400">
                <a:solidFill>
                  <a:srgbClr val="FFFFFF"/>
                </a:solidFill>
                <a:latin typeface="Times New Roman" charset="0"/>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eaLnBrk="1" hangingPunct="1"/>
              <a:endParaRPr lang="en-US" sz="2400">
                <a:solidFill>
                  <a:srgbClr val="FFFFFF"/>
                </a:solidFill>
                <a:latin typeface="Times New Roman" charset="0"/>
              </a:endParaRPr>
            </a:p>
          </p:txBody>
        </p:sp>
      </p:grpSp>
      <p:sp>
        <p:nvSpPr>
          <p:cNvPr id="104524" name="Rectangle 76"/>
          <p:cNvSpPr>
            <a:spLocks noChangeArrowheads="1"/>
          </p:cNvSpPr>
          <p:nvPr/>
        </p:nvSpPr>
        <p:spPr bwMode="auto">
          <a:xfrm>
            <a:off x="0" y="6165304"/>
            <a:ext cx="9144000" cy="73609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1400" b="1" dirty="0">
                <a:solidFill>
                  <a:srgbClr val="FFFFFF"/>
                </a:solidFill>
                <a:effectLst>
                  <a:outerShdw blurRad="38100" dist="38100" dir="2700000" algn="tl">
                    <a:srgbClr val="000000"/>
                  </a:outerShdw>
                </a:effectLst>
                <a:cs typeface="Arial" charset="0"/>
              </a:rPr>
              <a:t>Scripture has a dual kingdom-covenant theme.  Israel</a:t>
            </a:r>
            <a:r>
              <a:rPr lang="fr-FR" sz="1400" b="1" dirty="0">
                <a:solidFill>
                  <a:srgbClr val="FFFFFF"/>
                </a:solidFill>
                <a:effectLst>
                  <a:outerShdw blurRad="38100" dist="38100" dir="2700000" algn="tl">
                    <a:srgbClr val="000000"/>
                  </a:outerShdw>
                </a:effectLst>
                <a:cs typeface="Arial" charset="0"/>
              </a:rPr>
              <a:t>'</a:t>
            </a:r>
            <a:r>
              <a:rPr lang="en-US" sz="1400" b="1" dirty="0">
                <a:solidFill>
                  <a:srgbClr val="FFFFFF"/>
                </a:solidFill>
                <a:effectLst>
                  <a:outerShdw blurRad="38100" dist="38100" dir="2700000" algn="tl">
                    <a:srgbClr val="000000"/>
                  </a:outerShdw>
                </a:effectLst>
                <a:cs typeface="Arial" charset="0"/>
              </a:rPr>
              <a:t>s role from Abraham to Christ expands to include the Church (continuity) yet the Church never replaces the nation as the "new Israel" (discontinuity).  </a:t>
            </a:r>
          </a:p>
          <a:p>
            <a:pPr algn="ctr">
              <a:defRPr/>
            </a:pPr>
            <a:r>
              <a:rPr lang="en-US" sz="1400" b="1" dirty="0">
                <a:solidFill>
                  <a:srgbClr val="FFFFFF"/>
                </a:solidFill>
                <a:effectLst>
                  <a:outerShdw blurRad="38100" dist="38100" dir="2700000" algn="tl">
                    <a:srgbClr val="000000"/>
                  </a:outerShdw>
                </a:effectLst>
                <a:cs typeface="Arial" charset="0"/>
              </a:rPr>
              <a:t>Israel will again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900" b="1" dirty="0">
                <a:solidFill>
                  <a:srgbClr val="FFFFFF"/>
                </a:solidFill>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en-US" sz="900" b="1">
                <a:solidFill>
                  <a:srgbClr val="FFFFFF"/>
                </a:solidFill>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a:defRPr/>
            </a:pPr>
            <a:r>
              <a:rPr lang="en-US" sz="800" b="1">
                <a:solidFill>
                  <a:srgbClr val="FFFFFF"/>
                </a:solidFill>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700" b="1" i="1" dirty="0">
                <a:solidFill>
                  <a:srgbClr val="FFFFFF"/>
                </a:solidFill>
                <a:latin typeface="Arial" pitchFamily="24" charset="0"/>
                <a:ea typeface="ＭＳ Ｐゴシック" charset="-128"/>
                <a:cs typeface="ＭＳ Ｐゴシック" charset="-128"/>
              </a:rPr>
              <a:t>Ninth Edition</a:t>
            </a:r>
          </a:p>
          <a:p>
            <a:pPr>
              <a:defRPr/>
            </a:pPr>
            <a:r>
              <a:rPr lang="en-US" sz="700" b="1" i="1" dirty="0">
                <a:solidFill>
                  <a:srgbClr val="FFFFFF"/>
                </a:solidFill>
                <a:latin typeface="Arial" pitchFamily="24" charset="0"/>
                <a:ea typeface="ＭＳ Ｐゴシック" charset="-128"/>
                <a:cs typeface="ＭＳ Ｐゴシック" charset="-128"/>
              </a:rPr>
              <a:t>29 March 2018</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endParaRPr lang="en-US"/>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eaLnBrk="1" hangingPunct="1"/>
              <a:endParaRPr lang="en-US" sz="2400">
                <a:solidFill>
                  <a:srgbClr val="FFFFFF"/>
                </a:solidFill>
                <a:latin typeface="Times New Roman" charset="0"/>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1" hangingPunct="1"/>
                <a:endParaRPr lang="en-US" sz="2400">
                  <a:solidFill>
                    <a:srgbClr val="FFFFFF"/>
                  </a:solidFill>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1" hangingPunct="1"/>
                <a:endParaRPr lang="en-US" sz="2400">
                  <a:solidFill>
                    <a:srgbClr val="FFFFFF"/>
                  </a:solidFill>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en-US" sz="800" b="1">
                <a:solidFill>
                  <a:srgbClr val="000000"/>
                </a:solidFill>
                <a:latin typeface="Arial" pitchFamily="24" charset="0"/>
                <a:ea typeface="ＭＳ Ｐゴシック" charset="-128"/>
                <a:cs typeface="ＭＳ Ｐゴシック" charset="-128"/>
              </a:rPr>
              <a:t>All </a:t>
            </a:r>
          </a:p>
          <a:p>
            <a:pPr algn="ctr">
              <a:defRPr/>
            </a:pPr>
            <a:r>
              <a:rPr lang="en-US" sz="800" b="1">
                <a:solidFill>
                  <a:srgbClr val="000000"/>
                </a:solidFill>
                <a:latin typeface="Arial" pitchFamily="24" charset="0"/>
                <a:ea typeface="ＭＳ Ｐゴシック" charset="-128"/>
                <a:cs typeface="ＭＳ Ｐゴシック" charset="-128"/>
              </a:rPr>
              <a:t>things made new! </a:t>
            </a:r>
          </a:p>
          <a:p>
            <a:pPr algn="ctr">
              <a:defRPr/>
            </a:pPr>
            <a:r>
              <a:rPr lang="en-US" sz="800" b="1">
                <a:solidFill>
                  <a:srgbClr val="000000"/>
                </a:solidFill>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877272"/>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en-US" sz="800" b="1">
                <a:solidFill>
                  <a:srgbClr val="FFFFFF"/>
                </a:solidFill>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33256"/>
            <a:ext cx="1820862"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en-US" sz="800" b="1" dirty="0">
                <a:solidFill>
                  <a:srgbClr val="FFFFFF"/>
                </a:solidFill>
                <a:latin typeface="Arial" pitchFamily="24" charset="0"/>
                <a:ea typeface="ＭＳ Ｐゴシック" charset="-128"/>
                <a:cs typeface="ＭＳ Ｐゴシック" charset="-128"/>
              </a:rPr>
              <a:t>Law abolished, fulfilled, and replaced at the cross (Rom. 7:1-6;1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a:defRPr/>
            </a:pPr>
            <a:r>
              <a:rPr lang="en-US" sz="900" b="1" dirty="0">
                <a:solidFill>
                  <a:srgbClr val="FFFFFF"/>
                </a:solidFill>
                <a:effectLst>
                  <a:outerShdw blurRad="38100" dist="38100" dir="2700000" algn="tl">
                    <a:srgbClr val="000000"/>
                  </a:outerShdw>
                </a:effectLst>
                <a:cs typeface="Arial" charset="0"/>
              </a:rPr>
              <a:t>Genesis 6:18; 9:8-17</a:t>
            </a:r>
          </a:p>
        </p:txBody>
      </p:sp>
      <p:sp>
        <p:nvSpPr>
          <p:cNvPr id="104553" name="Text Box 105"/>
          <p:cNvSpPr txBox="1">
            <a:spLocks noChangeArrowheads="1"/>
          </p:cNvSpPr>
          <p:nvPr/>
        </p:nvSpPr>
        <p:spPr bwMode="auto">
          <a:xfrm>
            <a:off x="9285288" y="158750"/>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400" b="1" dirty="0">
                <a:solidFill>
                  <a:srgbClr val="FFFFFF"/>
                </a:solidFill>
                <a:latin typeface="Arial" pitchFamily="24" charset="0"/>
                <a:ea typeface="ＭＳ Ｐゴシック" charset="-128"/>
                <a:cs typeface="ＭＳ Ｐゴシック" charset="-128"/>
              </a:rPr>
              <a:t>9g</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a:defRPr/>
            </a:pPr>
            <a:endParaRPr lang="en-US" sz="3200" b="1">
              <a:solidFill>
                <a:srgbClr val="FFA040"/>
              </a:solidFill>
              <a:effectLst>
                <a:outerShdw blurRad="38100" dist="38100" dir="2700000" algn="tl">
                  <a:srgbClr val="000000"/>
                </a:outerShdw>
              </a:effectLst>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07" name="Text Box 105"/>
          <p:cNvSpPr txBox="1">
            <a:spLocks noChangeArrowheads="1"/>
          </p:cNvSpPr>
          <p:nvPr/>
        </p:nvSpPr>
        <p:spPr bwMode="auto">
          <a:xfrm>
            <a:off x="8329613" y="0"/>
            <a:ext cx="82867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400" b="1" dirty="0">
                <a:latin typeface="Arial" pitchFamily="-111" charset="0"/>
                <a:ea typeface="+mn-ea"/>
                <a:cs typeface="+mn-cs"/>
              </a:rPr>
              <a:t>22 &amp;</a:t>
            </a:r>
          </a:p>
          <a:p>
            <a:pPr algn="ctr">
              <a:defRPr/>
            </a:pPr>
            <a:r>
              <a:rPr lang="en-US" sz="2400" b="1" dirty="0">
                <a:latin typeface="Arial" pitchFamily="-111" charset="0"/>
                <a:ea typeface="+mn-ea"/>
                <a:cs typeface="+mn-cs"/>
              </a:rPr>
              <a:t>337</a:t>
            </a:r>
          </a:p>
        </p:txBody>
      </p:sp>
    </p:spTree>
    <p:extLst>
      <p:ext uri="{BB962C8B-B14F-4D97-AF65-F5344CB8AC3E}">
        <p14:creationId xmlns:p14="http://schemas.microsoft.com/office/powerpoint/2010/main" val="69940245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42"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43"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45" name="Rectangle 2"/>
          <p:cNvSpPr>
            <a:spLocks noGrp="1" noChangeArrowheads="1"/>
          </p:cNvSpPr>
          <p:nvPr>
            <p:ph type="title"/>
          </p:nvPr>
        </p:nvSpPr>
        <p:spPr>
          <a:xfrm>
            <a:off x="-3175" y="0"/>
            <a:ext cx="9144000" cy="908050"/>
          </a:xfrm>
        </p:spPr>
        <p:txBody>
          <a:bodyPr/>
          <a:lstStyle/>
          <a:p>
            <a:r>
              <a:rPr lang="en-US" sz="4800">
                <a:latin typeface="Arial" charset="0"/>
                <a:ea typeface="ＭＳ Ｐゴシック" charset="0"/>
              </a:rPr>
              <a:t>The Bible</a:t>
            </a:r>
            <a:r>
              <a:rPr lang="uk-UA" sz="4800">
                <a:latin typeface="Arial" charset="0"/>
                <a:ea typeface="ＭＳ Ｐゴシック" charset="0"/>
              </a:rPr>
              <a:t>'</a:t>
            </a:r>
            <a:r>
              <a:rPr lang="en-US" sz="4800">
                <a:latin typeface="Arial" charset="0"/>
                <a:ea typeface="ＭＳ Ｐゴシック" charset="0"/>
              </a:rPr>
              <a:t>s Chiasm</a:t>
            </a:r>
            <a:endParaRPr lang="en-US" sz="3600">
              <a:latin typeface="Arial" charset="0"/>
              <a:ea typeface="ＭＳ Ｐゴシック" charset="0"/>
            </a:endParaRPr>
          </a:p>
        </p:txBody>
      </p:sp>
      <p:sp>
        <p:nvSpPr>
          <p:cNvPr id="215046"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i="1">
                <a:solidFill>
                  <a:srgbClr val="FFFFFF"/>
                </a:solidFill>
                <a:cs typeface="Arial" charset="0"/>
              </a:rPr>
              <a:t>Repeated Patterns in Reverse Order</a:t>
            </a:r>
            <a:endParaRPr lang="en-US" sz="1600" i="1">
              <a:solidFill>
                <a:srgbClr val="FFFFFF"/>
              </a:solidFill>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Creation</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New Creation</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Man</a:t>
            </a:r>
            <a:r>
              <a:rPr lang="uk-UA" sz="3200" b="1" dirty="0">
                <a:solidFill>
                  <a:srgbClr val="FFFFFF"/>
                </a:solidFill>
                <a:effectLst>
                  <a:outerShdw blurRad="38100" dist="38100" dir="2700000" algn="tl">
                    <a:srgbClr val="000000">
                      <a:alpha val="43137"/>
                    </a:srgbClr>
                  </a:outerShdw>
                </a:effectLst>
                <a:ea typeface="ＭＳ Ｐゴシック" charset="0"/>
              </a:rPr>
              <a:t>'</a:t>
            </a:r>
            <a:r>
              <a:rPr lang="en-US" sz="3200" b="1" dirty="0">
                <a:solidFill>
                  <a:srgbClr val="FFFFFF"/>
                </a:solidFill>
                <a:effectLst>
                  <a:outerShdw blurRad="38100" dist="38100" dir="2700000" algn="tl">
                    <a:srgbClr val="000000">
                      <a:alpha val="43137"/>
                    </a:srgbClr>
                  </a:outerShdw>
                </a:effectLst>
                <a:ea typeface="ＭＳ Ｐゴシック" charset="0"/>
              </a:rPr>
              <a:t>s Rule Lost at </a:t>
            </a:r>
            <a:br>
              <a:rPr lang="en-US" sz="3200" b="1" dirty="0">
                <a:solidFill>
                  <a:srgbClr val="FFFFFF"/>
                </a:solidFill>
                <a:effectLst>
                  <a:outerShdw blurRad="38100" dist="38100" dir="2700000" algn="tl">
                    <a:srgbClr val="000000">
                      <a:alpha val="43137"/>
                    </a:srgbClr>
                  </a:outerShdw>
                </a:effectLst>
                <a:ea typeface="ＭＳ Ｐゴシック" charset="0"/>
              </a:rPr>
            </a:br>
            <a:r>
              <a:rPr lang="en-US" sz="3200" b="1" dirty="0">
                <a:solidFill>
                  <a:srgbClr val="FFFFFF"/>
                </a:solidFill>
                <a:effectLst>
                  <a:outerShdw blurRad="38100" dist="38100" dir="2700000" algn="tl">
                    <a:srgbClr val="000000">
                      <a:alpha val="43137"/>
                    </a:srgbClr>
                  </a:outerShdw>
                </a:effectLst>
                <a:ea typeface="ＭＳ Ｐゴシック" charset="0"/>
              </a:rPr>
              <a:t>Fall</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Man</a:t>
            </a:r>
            <a:r>
              <a:rPr lang="uk-UA" sz="3200" b="1" dirty="0">
                <a:solidFill>
                  <a:srgbClr val="FFFFFF"/>
                </a:solidFill>
                <a:effectLst>
                  <a:outerShdw blurRad="38100" dist="38100" dir="2700000" algn="tl">
                    <a:srgbClr val="000000">
                      <a:alpha val="43137"/>
                    </a:srgbClr>
                  </a:outerShdw>
                </a:effectLst>
                <a:ea typeface="ＭＳ Ｐゴシック" charset="0"/>
              </a:rPr>
              <a:t>'</a:t>
            </a:r>
            <a:r>
              <a:rPr lang="en-US" sz="3200" b="1" dirty="0">
                <a:solidFill>
                  <a:srgbClr val="FFFFFF"/>
                </a:solidFill>
                <a:effectLst>
                  <a:outerShdw blurRad="38100" dist="38100" dir="2700000" algn="tl">
                    <a:srgbClr val="000000">
                      <a:alpha val="43137"/>
                    </a:srgbClr>
                  </a:outerShdw>
                </a:effectLst>
                <a:ea typeface="ＭＳ Ｐゴシック" charset="0"/>
              </a:rPr>
              <a:t>s</a:t>
            </a:r>
            <a:br>
              <a:rPr lang="en-US" sz="3200" b="1" dirty="0">
                <a:solidFill>
                  <a:srgbClr val="FFFFFF"/>
                </a:solidFill>
                <a:effectLst>
                  <a:outerShdw blurRad="38100" dist="38100" dir="2700000" algn="tl">
                    <a:srgbClr val="000000">
                      <a:alpha val="43137"/>
                    </a:srgbClr>
                  </a:outerShdw>
                </a:effectLst>
                <a:ea typeface="ＭＳ Ｐゴシック" charset="0"/>
              </a:rPr>
            </a:br>
            <a:r>
              <a:rPr lang="en-US" sz="3200" b="1" dirty="0">
                <a:solidFill>
                  <a:srgbClr val="FFFFFF"/>
                </a:solidFill>
                <a:effectLst>
                  <a:outerShdw blurRad="38100" dist="38100" dir="2700000" algn="tl">
                    <a:srgbClr val="000000">
                      <a:alpha val="43137"/>
                    </a:srgbClr>
                  </a:outerShdw>
                </a:effectLst>
                <a:ea typeface="ＭＳ Ｐゴシック" charset="0"/>
              </a:rPr>
              <a:t>Rule Restored at Millennium</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Christ</a:t>
            </a:r>
            <a:r>
              <a:rPr lang="uk-UA" sz="3200" b="1" dirty="0">
                <a:solidFill>
                  <a:srgbClr val="FFFFFF"/>
                </a:solidFill>
                <a:effectLst>
                  <a:outerShdw blurRad="38100" dist="38100" dir="2700000" algn="tl">
                    <a:srgbClr val="000000">
                      <a:alpha val="43137"/>
                    </a:srgbClr>
                  </a:outerShdw>
                </a:effectLst>
                <a:ea typeface="ＭＳ Ｐゴシック" charset="0"/>
              </a:rPr>
              <a:t>'</a:t>
            </a:r>
            <a:r>
              <a:rPr lang="en-US" sz="3200" b="1" dirty="0">
                <a:solidFill>
                  <a:srgbClr val="FFFFFF"/>
                </a:solidFill>
                <a:effectLst>
                  <a:outerShdw blurRad="38100" dist="38100" dir="2700000" algn="tl">
                    <a:srgbClr val="000000">
                      <a:alpha val="43137"/>
                    </a:srgbClr>
                  </a:outerShdw>
                </a:effectLst>
                <a:ea typeface="ＭＳ Ｐゴシック" charset="0"/>
              </a:rPr>
              <a:t>s Redemption</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outerShdw blurRad="38100" dist="38100" dir="2700000" algn="tl">
                    <a:srgbClr val="000000">
                      <a:alpha val="43137"/>
                    </a:srgbClr>
                  </a:outerShdw>
                </a:effectLst>
                <a:ea typeface="ＭＳ Ｐゴシック" charset="0"/>
              </a:rPr>
              <a:t>Christ</a:t>
            </a:r>
            <a:r>
              <a:rPr lang="uk-UA" sz="3200" b="1" dirty="0">
                <a:solidFill>
                  <a:srgbClr val="FFFFFF"/>
                </a:solidFill>
                <a:effectLst>
                  <a:outerShdw blurRad="38100" dist="38100" dir="2700000" algn="tl">
                    <a:srgbClr val="000000">
                      <a:alpha val="43137"/>
                    </a:srgbClr>
                  </a:outerShdw>
                </a:effectLst>
                <a:ea typeface="ＭＳ Ｐゴシック" charset="0"/>
              </a:rPr>
              <a:t>'</a:t>
            </a:r>
            <a:r>
              <a:rPr lang="en-US" sz="3200" b="1" dirty="0">
                <a:solidFill>
                  <a:srgbClr val="FFFFFF"/>
                </a:solidFill>
                <a:effectLst>
                  <a:outerShdw blurRad="38100" dist="38100" dir="2700000" algn="tl">
                    <a:srgbClr val="000000">
                      <a:alpha val="43137"/>
                    </a:srgbClr>
                  </a:outerShdw>
                </a:effectLst>
                <a:ea typeface="ＭＳ Ｐゴシック" charset="0"/>
              </a:rPr>
              <a:t>s Rule</a:t>
            </a:r>
            <a:endParaRPr lang="en-US" sz="2000" b="1" dirty="0">
              <a:solidFill>
                <a:srgbClr val="FFFFFF"/>
              </a:solidFill>
              <a:effectLst>
                <a:outerShdw blurRad="38100" dist="38100" dir="2700000" algn="tl">
                  <a:srgbClr val="000000">
                    <a:alpha val="43137"/>
                  </a:srgbClr>
                </a:outerShdw>
              </a:effectLst>
              <a:ea typeface="ＭＳ Ｐゴシック" charset="0"/>
            </a:endParaRPr>
          </a:p>
        </p:txBody>
      </p:sp>
      <p:sp>
        <p:nvSpPr>
          <p:cNvPr id="215055" name="Text Box 1041"/>
          <p:cNvSpPr txBox="1">
            <a:spLocks noChangeArrowheads="1"/>
          </p:cNvSpPr>
          <p:nvPr/>
        </p:nvSpPr>
        <p:spPr bwMode="auto">
          <a:xfrm>
            <a:off x="8316913" y="28575"/>
            <a:ext cx="8001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cs typeface="Arial" charset="0"/>
              </a:rPr>
              <a:t>NTS</a:t>
            </a:r>
            <a:br>
              <a:rPr lang="en-US" b="1">
                <a:solidFill>
                  <a:srgbClr val="FFFFFF"/>
                </a:solidFill>
                <a:cs typeface="Arial" charset="0"/>
              </a:rPr>
            </a:br>
            <a:r>
              <a:rPr lang="en-US" b="1">
                <a:solidFill>
                  <a:srgbClr val="FFFFFF"/>
                </a:solidFill>
                <a:cs typeface="Arial" charset="0"/>
              </a:rPr>
              <a:t>446</a:t>
            </a:r>
            <a:endParaRPr lang="en-US" b="1">
              <a:solidFill>
                <a:srgbClr val="000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709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pic>
        <p:nvPicPr>
          <p:cNvPr id="217091" name="Picture 3" descr="img8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333375"/>
            <a:ext cx="5876925" cy="6237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2" name="Rectangle 2"/>
          <p:cNvSpPr>
            <a:spLocks noGrp="1" noChangeArrowheads="1"/>
          </p:cNvSpPr>
          <p:nvPr>
            <p:ph type="title"/>
          </p:nvPr>
        </p:nvSpPr>
        <p:spPr>
          <a:xfrm>
            <a:off x="6011863" y="609600"/>
            <a:ext cx="3132137" cy="5638800"/>
          </a:xfrm>
        </p:spPr>
        <p:txBody>
          <a:bodyPr/>
          <a:lstStyle/>
          <a:p>
            <a:r>
              <a:rPr lang="en-US" sz="6000">
                <a:latin typeface="Creampuff" charset="0"/>
                <a:ea typeface="ＭＳ Ｐゴシック" charset="0"/>
                <a:cs typeface="ＭＳ Ｐゴシック" charset="0"/>
              </a:rPr>
              <a:t>The New Heaven &amp; New Earth</a:t>
            </a:r>
            <a:endParaRPr lang="en-US">
              <a:latin typeface="Gadget" charset="0"/>
              <a:ea typeface="ＭＳ Ｐゴシック" charset="0"/>
              <a:cs typeface="ＭＳ Ｐゴシック" charset="0"/>
            </a:endParaRPr>
          </a:p>
        </p:txBody>
      </p:sp>
      <p:sp>
        <p:nvSpPr>
          <p:cNvPr id="217093" name="Text Box 1041"/>
          <p:cNvSpPr txBox="1">
            <a:spLocks noChangeArrowheads="1"/>
          </p:cNvSpPr>
          <p:nvPr/>
        </p:nvSpPr>
        <p:spPr bwMode="auto">
          <a:xfrm>
            <a:off x="8316913" y="28575"/>
            <a:ext cx="8001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cs typeface="Arial" charset="0"/>
              </a:rPr>
              <a:t>NTS</a:t>
            </a:r>
          </a:p>
          <a:p>
            <a:pPr algn="ctr"/>
            <a:r>
              <a:rPr lang="en-US" b="1">
                <a:solidFill>
                  <a:srgbClr val="FFFFFF"/>
                </a:solidFill>
                <a:cs typeface="Arial" charset="0"/>
              </a:rPr>
              <a:t>447</a:t>
            </a:r>
            <a:endParaRPr lang="en-US" b="1">
              <a:solidFill>
                <a:srgbClr val="000000"/>
              </a:solidFill>
              <a:cs typeface="Arial"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990600" y="609600"/>
            <a:ext cx="7010400" cy="762000"/>
          </a:xfrm>
          <a:gradFill rotWithShape="0">
            <a:gsLst>
              <a:gs pos="0">
                <a:srgbClr val="800080"/>
              </a:gs>
              <a:gs pos="50000">
                <a:srgbClr val="800080">
                  <a:gamma/>
                  <a:shade val="29804"/>
                  <a:invGamma/>
                </a:srgbClr>
              </a:gs>
              <a:gs pos="100000">
                <a:srgbClr val="800080"/>
              </a:gs>
            </a:gsLst>
            <a:lin ang="5400000" scaled="1"/>
          </a:gradFill>
        </p:spPr>
        <p:txBody>
          <a:bodyPr/>
          <a:lstStyle/>
          <a:p>
            <a:pPr>
              <a:defRPr/>
            </a:pPr>
            <a:r>
              <a:rPr lang="en-US" sz="2400" b="1">
                <a:latin typeface="Arial"/>
                <a:ea typeface="ＭＳ Ｐゴシック" charset="0"/>
                <a:cs typeface="Arial"/>
              </a:rPr>
              <a:t>The </a:t>
            </a:r>
            <a:r>
              <a:rPr lang="en-US" sz="2400" b="1" i="1">
                <a:latin typeface="Arial"/>
                <a:ea typeface="ＭＳ Ｐゴシック" charset="0"/>
                <a:cs typeface="Arial"/>
              </a:rPr>
              <a:t>Preparing Expository Sermons</a:t>
            </a:r>
            <a:r>
              <a:rPr lang="en-US" sz="2400" b="1">
                <a:latin typeface="Arial"/>
                <a:ea typeface="ＭＳ Ｐゴシック" charset="0"/>
                <a:cs typeface="Arial"/>
              </a:rPr>
              <a:t> Process</a:t>
            </a:r>
          </a:p>
        </p:txBody>
      </p:sp>
      <p:sp>
        <p:nvSpPr>
          <p:cNvPr id="27651" name="Rectangle 3"/>
          <p:cNvSpPr>
            <a:spLocks noChangeArrowheads="1"/>
          </p:cNvSpPr>
          <p:nvPr/>
        </p:nvSpPr>
        <p:spPr bwMode="auto">
          <a:xfrm>
            <a:off x="1843088" y="502920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000">
              <a:cs typeface="Arial" charset="0"/>
            </a:endParaRPr>
          </a:p>
        </p:txBody>
      </p:sp>
      <p:sp useBgFill="1">
        <p:nvSpPr>
          <p:cNvPr id="27652" name="Rectangle 4"/>
          <p:cNvSpPr>
            <a:spLocks noChangeArrowheads="1"/>
          </p:cNvSpPr>
          <p:nvPr/>
        </p:nvSpPr>
        <p:spPr bwMode="auto">
          <a:xfrm>
            <a:off x="611560" y="1340768"/>
            <a:ext cx="7920880" cy="304800"/>
          </a:xfrm>
          <a:prstGeom prst="rect">
            <a:avLst/>
          </a:prstGeom>
          <a:ln w="12700">
            <a:noFill/>
            <a:miter lim="800000"/>
            <a:headEnd/>
            <a:tailEnd/>
          </a:ln>
          <a:effectLst/>
        </p:spPr>
        <p:txBody>
          <a:bodyPr lIns="90487" tIns="44450" rIns="90487" bIns="44450" anchor="ctr"/>
          <a:lstStyle/>
          <a:p>
            <a:pPr algn="ctr">
              <a:defRPr/>
            </a:pPr>
            <a:r>
              <a:rPr lang="en-US" sz="1600" b="1" dirty="0">
                <a:solidFill>
                  <a:schemeClr val="tx2"/>
                </a:solidFill>
                <a:effectLst>
                  <a:outerShdw blurRad="38100" dist="38100" dir="2700000" algn="tl">
                    <a:srgbClr val="000000"/>
                  </a:outerShdw>
                </a:effectLst>
                <a:latin typeface="Arial"/>
                <a:cs typeface="Arial"/>
              </a:rPr>
              <a:t>Based on Ramesh Richard</a:t>
            </a:r>
            <a:r>
              <a:rPr lang="uk-UA" altLang="ja-JP" sz="1600" b="1" dirty="0">
                <a:solidFill>
                  <a:schemeClr val="tx2"/>
                </a:solidFill>
                <a:effectLst>
                  <a:outerShdw blurRad="38100" dist="38100" dir="2700000" algn="tl">
                    <a:srgbClr val="000000"/>
                  </a:outerShdw>
                </a:effectLst>
                <a:latin typeface="Arial"/>
                <a:cs typeface="Arial"/>
              </a:rPr>
              <a:t>'</a:t>
            </a:r>
            <a:r>
              <a:rPr lang="en-US" sz="1600" b="1" dirty="0">
                <a:solidFill>
                  <a:schemeClr val="tx2"/>
                </a:solidFill>
                <a:effectLst>
                  <a:outerShdw blurRad="38100" dist="38100" dir="2700000" algn="tl">
                    <a:srgbClr val="000000"/>
                  </a:outerShdw>
                </a:effectLst>
                <a:latin typeface="Arial"/>
                <a:cs typeface="Arial"/>
              </a:rPr>
              <a:t>s text, </a:t>
            </a:r>
            <a:r>
              <a:rPr lang="en-US" sz="1600" b="1" i="1" dirty="0">
                <a:solidFill>
                  <a:schemeClr val="tx2"/>
                </a:solidFill>
                <a:effectLst>
                  <a:outerShdw blurRad="38100" dist="38100" dir="2700000" algn="tl">
                    <a:srgbClr val="000000"/>
                  </a:outerShdw>
                </a:effectLst>
                <a:latin typeface="Arial"/>
                <a:cs typeface="Arial"/>
              </a:rPr>
              <a:t>Preparing Expository Sermons</a:t>
            </a:r>
          </a:p>
        </p:txBody>
      </p:sp>
      <p:sp>
        <p:nvSpPr>
          <p:cNvPr id="27653" name="Rectangle 5"/>
          <p:cNvSpPr>
            <a:spLocks noChangeArrowheads="1"/>
          </p:cNvSpPr>
          <p:nvPr/>
        </p:nvSpPr>
        <p:spPr bwMode="auto">
          <a:xfrm>
            <a:off x="1835150" y="5146675"/>
            <a:ext cx="1873250" cy="396875"/>
          </a:xfrm>
          <a:prstGeom prst="rect">
            <a:avLst/>
          </a:prstGeom>
          <a:noFill/>
          <a:ln w="12700">
            <a:noFill/>
            <a:miter lim="800000"/>
            <a:headEnd/>
            <a:tailEnd/>
          </a:ln>
          <a:effectLst/>
        </p:spPr>
        <p:txBody>
          <a:bodyPr lIns="90487" tIns="44450" rIns="90487" bIns="44450">
            <a:spAutoFit/>
          </a:bodyPr>
          <a:lstStyle/>
          <a:p>
            <a:pPr algn="ctr">
              <a:defRPr/>
            </a:pPr>
            <a:r>
              <a:rPr lang="en-US" sz="2000" b="1" dirty="0">
                <a:solidFill>
                  <a:schemeClr val="tx2"/>
                </a:solidFill>
                <a:effectLst>
                  <a:outerShdw blurRad="38100" dist="38100" dir="2700000" algn="tl">
                    <a:srgbClr val="000000"/>
                  </a:outerShdw>
                </a:effectLst>
                <a:latin typeface="Arial"/>
                <a:cs typeface="Arial"/>
              </a:rPr>
              <a:t>Study</a:t>
            </a:r>
          </a:p>
        </p:txBody>
      </p:sp>
      <p:sp>
        <p:nvSpPr>
          <p:cNvPr id="27654" name="Rectangle 6"/>
          <p:cNvSpPr>
            <a:spLocks noChangeArrowheads="1"/>
          </p:cNvSpPr>
          <p:nvPr/>
        </p:nvSpPr>
        <p:spPr bwMode="auto">
          <a:xfrm>
            <a:off x="1981200" y="42672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000">
              <a:cs typeface="Arial" charset="0"/>
            </a:endParaRPr>
          </a:p>
        </p:txBody>
      </p:sp>
      <p:sp>
        <p:nvSpPr>
          <p:cNvPr id="27655" name="Rectangle 7"/>
          <p:cNvSpPr>
            <a:spLocks noChangeArrowheads="1"/>
          </p:cNvSpPr>
          <p:nvPr/>
        </p:nvSpPr>
        <p:spPr bwMode="auto">
          <a:xfrm>
            <a:off x="5638800" y="42672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000">
              <a:cs typeface="Arial" charset="0"/>
            </a:endParaRPr>
          </a:p>
        </p:txBody>
      </p:sp>
      <p:sp>
        <p:nvSpPr>
          <p:cNvPr id="27656" name="Rectangle 8"/>
          <p:cNvSpPr>
            <a:spLocks noChangeArrowheads="1"/>
          </p:cNvSpPr>
          <p:nvPr/>
        </p:nvSpPr>
        <p:spPr bwMode="auto">
          <a:xfrm>
            <a:off x="5486400" y="502285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000">
              <a:cs typeface="Arial" charset="0"/>
            </a:endParaRPr>
          </a:p>
        </p:txBody>
      </p:sp>
      <p:sp>
        <p:nvSpPr>
          <p:cNvPr id="27657" name="Rectangle 9"/>
          <p:cNvSpPr>
            <a:spLocks noChangeArrowheads="1"/>
          </p:cNvSpPr>
          <p:nvPr/>
        </p:nvSpPr>
        <p:spPr bwMode="auto">
          <a:xfrm>
            <a:off x="1995488" y="4419600"/>
            <a:ext cx="1568450" cy="396875"/>
          </a:xfrm>
          <a:prstGeom prst="rect">
            <a:avLst/>
          </a:prstGeom>
          <a:noFill/>
          <a:ln w="12700">
            <a:noFill/>
            <a:miter lim="800000"/>
            <a:headEnd/>
            <a:tailEnd/>
          </a:ln>
          <a:effectLst/>
        </p:spPr>
        <p:txBody>
          <a:bodyPr lIns="90487" tIns="44450" rIns="90487" bIns="44450">
            <a:spAutoFit/>
          </a:bodyPr>
          <a:lstStyle/>
          <a:p>
            <a:pPr algn="ctr">
              <a:defRPr/>
            </a:pPr>
            <a:r>
              <a:rPr lang="en-US" sz="2000" b="1" dirty="0">
                <a:solidFill>
                  <a:schemeClr val="tx2"/>
                </a:solidFill>
                <a:effectLst>
                  <a:outerShdw blurRad="38100" dist="38100" dir="2700000" algn="tl">
                    <a:srgbClr val="000000"/>
                  </a:outerShdw>
                </a:effectLst>
                <a:latin typeface="Arial"/>
                <a:cs typeface="Arial"/>
              </a:rPr>
              <a:t>Structure</a:t>
            </a:r>
          </a:p>
        </p:txBody>
      </p:sp>
      <p:sp>
        <p:nvSpPr>
          <p:cNvPr id="27658" name="Rectangle 10"/>
          <p:cNvSpPr>
            <a:spLocks noChangeArrowheads="1"/>
          </p:cNvSpPr>
          <p:nvPr/>
        </p:nvSpPr>
        <p:spPr bwMode="auto">
          <a:xfrm>
            <a:off x="5508625" y="5181600"/>
            <a:ext cx="1871663" cy="396875"/>
          </a:xfrm>
          <a:prstGeom prst="rect">
            <a:avLst/>
          </a:prstGeom>
          <a:noFill/>
          <a:ln w="12700">
            <a:noFill/>
            <a:miter lim="800000"/>
            <a:headEnd/>
            <a:tailEnd/>
          </a:ln>
          <a:effectLst/>
        </p:spPr>
        <p:txBody>
          <a:bodyPr lIns="90487" tIns="44450" rIns="90487" bIns="44450">
            <a:spAutoFit/>
          </a:bodyPr>
          <a:lstStyle/>
          <a:p>
            <a:pPr algn="ctr">
              <a:defRPr/>
            </a:pPr>
            <a:r>
              <a:rPr lang="en-US" sz="2000" b="1" dirty="0">
                <a:solidFill>
                  <a:schemeClr val="tx2"/>
                </a:solidFill>
                <a:effectLst>
                  <a:outerShdw blurRad="38100" dist="38100" dir="2700000" algn="tl">
                    <a:srgbClr val="000000"/>
                  </a:outerShdw>
                </a:effectLst>
                <a:latin typeface="Arial"/>
                <a:cs typeface="Arial"/>
              </a:rPr>
              <a:t>Preach</a:t>
            </a:r>
          </a:p>
        </p:txBody>
      </p:sp>
      <p:sp>
        <p:nvSpPr>
          <p:cNvPr id="27659" name="Rectangle 11"/>
          <p:cNvSpPr>
            <a:spLocks noChangeArrowheads="1"/>
          </p:cNvSpPr>
          <p:nvPr/>
        </p:nvSpPr>
        <p:spPr bwMode="auto">
          <a:xfrm>
            <a:off x="5638800" y="4419600"/>
            <a:ext cx="1597025" cy="396875"/>
          </a:xfrm>
          <a:prstGeom prst="rect">
            <a:avLst/>
          </a:prstGeom>
          <a:noFill/>
          <a:ln w="12700">
            <a:noFill/>
            <a:miter lim="800000"/>
            <a:headEnd/>
            <a:tailEnd/>
          </a:ln>
          <a:effectLst/>
        </p:spPr>
        <p:txBody>
          <a:bodyPr lIns="90487" tIns="44450" rIns="90487" bIns="44450">
            <a:spAutoFit/>
          </a:bodyPr>
          <a:lstStyle/>
          <a:p>
            <a:pPr algn="ctr">
              <a:defRPr/>
            </a:pPr>
            <a:r>
              <a:rPr lang="en-US" sz="2000" b="1" dirty="0">
                <a:solidFill>
                  <a:schemeClr val="tx2"/>
                </a:solidFill>
                <a:effectLst>
                  <a:outerShdw blurRad="38100" dist="38100" dir="2700000" algn="tl">
                    <a:srgbClr val="000000"/>
                  </a:outerShdw>
                </a:effectLst>
                <a:latin typeface="Arial"/>
                <a:cs typeface="Arial"/>
              </a:rPr>
              <a:t>Structure</a:t>
            </a:r>
          </a:p>
        </p:txBody>
      </p:sp>
      <p:sp>
        <p:nvSpPr>
          <p:cNvPr id="27660" name="Rectangle 12"/>
          <p:cNvSpPr>
            <a:spLocks noChangeArrowheads="1"/>
          </p:cNvSpPr>
          <p:nvPr/>
        </p:nvSpPr>
        <p:spPr bwMode="auto">
          <a:xfrm>
            <a:off x="24447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000">
              <a:cs typeface="Arial" charset="0"/>
            </a:endParaRPr>
          </a:p>
        </p:txBody>
      </p:sp>
      <p:sp>
        <p:nvSpPr>
          <p:cNvPr id="27661" name="Rectangle 13"/>
          <p:cNvSpPr>
            <a:spLocks noChangeArrowheads="1"/>
          </p:cNvSpPr>
          <p:nvPr/>
        </p:nvSpPr>
        <p:spPr bwMode="auto">
          <a:xfrm>
            <a:off x="2438400" y="3643313"/>
            <a:ext cx="765175" cy="396875"/>
          </a:xfrm>
          <a:prstGeom prst="rect">
            <a:avLst/>
          </a:prstGeom>
          <a:noFill/>
          <a:ln w="12700">
            <a:noFill/>
            <a:miter lim="800000"/>
            <a:headEnd/>
            <a:tailEnd/>
          </a:ln>
          <a:effectLst/>
        </p:spPr>
        <p:txBody>
          <a:bodyPr lIns="90487" tIns="44450" rIns="90487" bIns="44450">
            <a:spAutoFit/>
          </a:bodyPr>
          <a:lstStyle/>
          <a:p>
            <a:pPr algn="ctr">
              <a:defRPr/>
            </a:pPr>
            <a:r>
              <a:rPr lang="en-US" sz="2000" b="1" dirty="0">
                <a:solidFill>
                  <a:schemeClr val="tx2"/>
                </a:solidFill>
                <a:effectLst>
                  <a:outerShdw blurRad="38100" dist="38100" dir="2700000" algn="tl">
                    <a:srgbClr val="000000"/>
                  </a:outerShdw>
                </a:effectLst>
                <a:latin typeface="Arial"/>
                <a:cs typeface="Arial"/>
              </a:rPr>
              <a:t>CPT</a:t>
            </a:r>
          </a:p>
        </p:txBody>
      </p:sp>
      <p:sp>
        <p:nvSpPr>
          <p:cNvPr id="27662" name="Rectangle 14"/>
          <p:cNvSpPr>
            <a:spLocks noChangeArrowheads="1"/>
          </p:cNvSpPr>
          <p:nvPr/>
        </p:nvSpPr>
        <p:spPr bwMode="auto">
          <a:xfrm>
            <a:off x="60261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000">
              <a:cs typeface="Arial" charset="0"/>
            </a:endParaRPr>
          </a:p>
        </p:txBody>
      </p:sp>
      <p:sp>
        <p:nvSpPr>
          <p:cNvPr id="27663" name="Rectangle 15"/>
          <p:cNvSpPr>
            <a:spLocks noChangeArrowheads="1"/>
          </p:cNvSpPr>
          <p:nvPr/>
        </p:nvSpPr>
        <p:spPr bwMode="auto">
          <a:xfrm>
            <a:off x="2825750" y="2749550"/>
            <a:ext cx="3492500" cy="5969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en-US" sz="2000">
              <a:cs typeface="Arial" charset="0"/>
            </a:endParaRPr>
          </a:p>
        </p:txBody>
      </p:sp>
      <p:sp>
        <p:nvSpPr>
          <p:cNvPr id="27664" name="Rectangle 16"/>
          <p:cNvSpPr>
            <a:spLocks noChangeArrowheads="1"/>
          </p:cNvSpPr>
          <p:nvPr/>
        </p:nvSpPr>
        <p:spPr bwMode="auto">
          <a:xfrm>
            <a:off x="6005513" y="3643313"/>
            <a:ext cx="727075" cy="396875"/>
          </a:xfrm>
          <a:prstGeom prst="rect">
            <a:avLst/>
          </a:prstGeom>
          <a:noFill/>
          <a:ln w="12700">
            <a:noFill/>
            <a:miter lim="800000"/>
            <a:headEnd/>
            <a:tailEnd/>
          </a:ln>
          <a:effectLst/>
        </p:spPr>
        <p:txBody>
          <a:bodyPr lIns="90487" tIns="44450" rIns="90487" bIns="44450">
            <a:spAutoFit/>
          </a:bodyPr>
          <a:lstStyle/>
          <a:p>
            <a:pPr algn="ctr">
              <a:defRPr/>
            </a:pPr>
            <a:r>
              <a:rPr lang="en-US" sz="2000" b="1" dirty="0">
                <a:solidFill>
                  <a:schemeClr val="tx2"/>
                </a:solidFill>
                <a:effectLst>
                  <a:outerShdw blurRad="38100" dist="38100" dir="2700000" algn="tl">
                    <a:srgbClr val="000000"/>
                  </a:outerShdw>
                </a:effectLst>
                <a:latin typeface="Arial"/>
                <a:cs typeface="Arial"/>
              </a:rPr>
              <a:t>CPS</a:t>
            </a:r>
          </a:p>
        </p:txBody>
      </p:sp>
      <p:sp>
        <p:nvSpPr>
          <p:cNvPr id="27665" name="Rectangle 17"/>
          <p:cNvSpPr>
            <a:spLocks noChangeArrowheads="1"/>
          </p:cNvSpPr>
          <p:nvPr/>
        </p:nvSpPr>
        <p:spPr bwMode="auto">
          <a:xfrm>
            <a:off x="2843213" y="2805113"/>
            <a:ext cx="3457575" cy="396875"/>
          </a:xfrm>
          <a:prstGeom prst="rect">
            <a:avLst/>
          </a:prstGeom>
          <a:noFill/>
          <a:ln w="12700">
            <a:noFill/>
            <a:miter lim="800000"/>
            <a:headEnd/>
            <a:tailEnd/>
          </a:ln>
          <a:effectLst/>
        </p:spPr>
        <p:txBody>
          <a:bodyPr lIns="90487" tIns="44450" rIns="90487" bIns="44450">
            <a:spAutoFit/>
          </a:bodyPr>
          <a:lstStyle/>
          <a:p>
            <a:pPr algn="ctr">
              <a:defRPr/>
            </a:pPr>
            <a:r>
              <a:rPr lang="en-US" sz="2000" b="1" dirty="0">
                <a:solidFill>
                  <a:schemeClr val="tx2"/>
                </a:solidFill>
                <a:effectLst>
                  <a:outerShdw blurRad="38100" dist="38100" dir="2700000" algn="tl">
                    <a:srgbClr val="000000"/>
                  </a:outerShdw>
                </a:effectLst>
                <a:latin typeface="Arial"/>
                <a:cs typeface="Arial"/>
              </a:rPr>
              <a:t>Purpose Bridge</a:t>
            </a:r>
          </a:p>
        </p:txBody>
      </p:sp>
      <p:sp>
        <p:nvSpPr>
          <p:cNvPr id="27666" name="Rectangle 18"/>
          <p:cNvSpPr>
            <a:spLocks noChangeArrowheads="1"/>
          </p:cNvSpPr>
          <p:nvPr/>
        </p:nvSpPr>
        <p:spPr bwMode="auto">
          <a:xfrm>
            <a:off x="4227513" y="2336800"/>
            <a:ext cx="828675" cy="366713"/>
          </a:xfrm>
          <a:prstGeom prst="rect">
            <a:avLst/>
          </a:prstGeom>
          <a:noFill/>
          <a:ln w="12700">
            <a:noFill/>
            <a:miter lim="800000"/>
            <a:headEnd/>
            <a:tailEnd/>
          </a:ln>
          <a:effectLst/>
        </p:spPr>
        <p:txBody>
          <a:bodyPr wrap="none" lIns="90487" tIns="44450" rIns="90487" bIns="44450">
            <a:spAutoFit/>
          </a:bodyPr>
          <a:lstStyle/>
          <a:p>
            <a:pPr algn="ctr">
              <a:defRPr/>
            </a:pPr>
            <a:r>
              <a:rPr lang="en-US" sz="1800" b="1" i="1">
                <a:solidFill>
                  <a:srgbClr val="FDE3BA"/>
                </a:solidFill>
                <a:effectLst>
                  <a:outerShdw blurRad="38100" dist="38100" dir="2700000" algn="tl">
                    <a:srgbClr val="000000"/>
                  </a:outerShdw>
                </a:effectLst>
                <a:latin typeface="Arial"/>
                <a:cs typeface="Arial"/>
              </a:rPr>
              <a:t>Brain</a:t>
            </a:r>
            <a:endParaRPr lang="en-US" sz="2000" b="1" i="1">
              <a:solidFill>
                <a:srgbClr val="FDE3BA"/>
              </a:solidFill>
              <a:effectLst>
                <a:outerShdw blurRad="38100" dist="38100" dir="2700000" algn="tl">
                  <a:srgbClr val="000000"/>
                </a:outerShdw>
              </a:effectLst>
              <a:latin typeface="Arial"/>
              <a:cs typeface="Arial"/>
            </a:endParaRPr>
          </a:p>
        </p:txBody>
      </p:sp>
      <p:sp>
        <p:nvSpPr>
          <p:cNvPr id="27667" name="Rectangle 19"/>
          <p:cNvSpPr>
            <a:spLocks noChangeArrowheads="1"/>
          </p:cNvSpPr>
          <p:nvPr/>
        </p:nvSpPr>
        <p:spPr bwMode="auto">
          <a:xfrm>
            <a:off x="4102100" y="3708400"/>
            <a:ext cx="1079500" cy="366713"/>
          </a:xfrm>
          <a:prstGeom prst="rect">
            <a:avLst/>
          </a:prstGeom>
          <a:noFill/>
          <a:ln w="12700">
            <a:noFill/>
            <a:miter lim="800000"/>
            <a:headEnd/>
            <a:tailEnd/>
          </a:ln>
          <a:effectLst/>
        </p:spPr>
        <p:txBody>
          <a:bodyPr lIns="90487" tIns="44450" rIns="90487" bIns="44450">
            <a:spAutoFit/>
          </a:bodyPr>
          <a:lstStyle/>
          <a:p>
            <a:pPr algn="ctr">
              <a:defRPr/>
            </a:pPr>
            <a:r>
              <a:rPr lang="en-US" sz="1800" b="1" i="1">
                <a:solidFill>
                  <a:srgbClr val="FDE3BA"/>
                </a:solidFill>
                <a:effectLst>
                  <a:outerShdw blurRad="38100" dist="38100" dir="2700000" algn="tl">
                    <a:srgbClr val="000000"/>
                  </a:outerShdw>
                </a:effectLst>
                <a:latin typeface="Arial"/>
                <a:cs typeface="Arial"/>
              </a:rPr>
              <a:t>Heart</a:t>
            </a:r>
            <a:endParaRPr lang="en-US" sz="2000" b="1" i="1">
              <a:solidFill>
                <a:srgbClr val="FDE3BA"/>
              </a:solidFill>
              <a:effectLst>
                <a:outerShdw blurRad="38100" dist="38100" dir="2700000" algn="tl">
                  <a:srgbClr val="000000"/>
                </a:outerShdw>
              </a:effectLst>
              <a:latin typeface="Arial"/>
              <a:cs typeface="Arial"/>
            </a:endParaRPr>
          </a:p>
        </p:txBody>
      </p:sp>
      <p:sp>
        <p:nvSpPr>
          <p:cNvPr id="27668" name="Rectangle 20"/>
          <p:cNvSpPr>
            <a:spLocks noChangeArrowheads="1"/>
          </p:cNvSpPr>
          <p:nvPr/>
        </p:nvSpPr>
        <p:spPr bwMode="auto">
          <a:xfrm>
            <a:off x="3949700" y="4470400"/>
            <a:ext cx="1384300" cy="366713"/>
          </a:xfrm>
          <a:prstGeom prst="rect">
            <a:avLst/>
          </a:prstGeom>
          <a:noFill/>
          <a:ln w="12700">
            <a:noFill/>
            <a:miter lim="800000"/>
            <a:headEnd/>
            <a:tailEnd/>
          </a:ln>
          <a:effectLst/>
        </p:spPr>
        <p:txBody>
          <a:bodyPr lIns="90487" tIns="44450" rIns="90487" bIns="44450">
            <a:spAutoFit/>
          </a:bodyPr>
          <a:lstStyle/>
          <a:p>
            <a:pPr algn="ctr">
              <a:defRPr/>
            </a:pPr>
            <a:r>
              <a:rPr lang="en-US" sz="1800" b="1" i="1">
                <a:solidFill>
                  <a:srgbClr val="FDE3BA"/>
                </a:solidFill>
                <a:effectLst>
                  <a:outerShdw blurRad="38100" dist="38100" dir="2700000" algn="tl">
                    <a:srgbClr val="000000"/>
                  </a:outerShdw>
                </a:effectLst>
                <a:latin typeface="Arial"/>
                <a:cs typeface="Arial"/>
              </a:rPr>
              <a:t>Skeleton</a:t>
            </a:r>
            <a:endParaRPr lang="en-US" sz="2000" b="1" i="1">
              <a:solidFill>
                <a:srgbClr val="FDE3BA"/>
              </a:solidFill>
              <a:effectLst>
                <a:outerShdw blurRad="38100" dist="38100" dir="2700000" algn="tl">
                  <a:srgbClr val="000000"/>
                </a:outerShdw>
              </a:effectLst>
              <a:latin typeface="Arial"/>
              <a:cs typeface="Arial"/>
            </a:endParaRPr>
          </a:p>
        </p:txBody>
      </p:sp>
      <p:sp>
        <p:nvSpPr>
          <p:cNvPr id="27669" name="Rectangle 21"/>
          <p:cNvSpPr>
            <a:spLocks noChangeArrowheads="1"/>
          </p:cNvSpPr>
          <p:nvPr/>
        </p:nvSpPr>
        <p:spPr bwMode="auto">
          <a:xfrm>
            <a:off x="4178300" y="5232400"/>
            <a:ext cx="927100" cy="366713"/>
          </a:xfrm>
          <a:prstGeom prst="rect">
            <a:avLst/>
          </a:prstGeom>
          <a:noFill/>
          <a:ln w="12700">
            <a:noFill/>
            <a:miter lim="800000"/>
            <a:headEnd/>
            <a:tailEnd/>
          </a:ln>
          <a:effectLst/>
        </p:spPr>
        <p:txBody>
          <a:bodyPr lIns="90487" tIns="44450" rIns="90487" bIns="44450">
            <a:spAutoFit/>
          </a:bodyPr>
          <a:lstStyle/>
          <a:p>
            <a:pPr algn="ctr">
              <a:defRPr/>
            </a:pPr>
            <a:r>
              <a:rPr lang="en-US" sz="1800" b="1" i="1">
                <a:solidFill>
                  <a:srgbClr val="FDE3BA"/>
                </a:solidFill>
                <a:effectLst>
                  <a:outerShdw blurRad="38100" dist="38100" dir="2700000" algn="tl">
                    <a:srgbClr val="000000"/>
                  </a:outerShdw>
                </a:effectLst>
                <a:latin typeface="Arial"/>
                <a:cs typeface="Arial"/>
              </a:rPr>
              <a:t>Flesh</a:t>
            </a:r>
            <a:endParaRPr lang="en-US" sz="2000" b="1" i="1">
              <a:solidFill>
                <a:srgbClr val="FDE3BA"/>
              </a:solidFill>
              <a:effectLst>
                <a:outerShdw blurRad="38100" dist="38100" dir="2700000" algn="tl">
                  <a:srgbClr val="000000"/>
                </a:outerShdw>
              </a:effectLst>
              <a:latin typeface="Arial"/>
              <a:cs typeface="Arial"/>
            </a:endParaRPr>
          </a:p>
        </p:txBody>
      </p:sp>
      <p:sp>
        <p:nvSpPr>
          <p:cNvPr id="27670" name="AutoShape 22"/>
          <p:cNvSpPr>
            <a:spLocks noChangeArrowheads="1"/>
          </p:cNvSpPr>
          <p:nvPr/>
        </p:nvSpPr>
        <p:spPr bwMode="auto">
          <a:xfrm flipH="1">
            <a:off x="3746500" y="4572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000">
              <a:cs typeface="Arial" charset="0"/>
            </a:endParaRPr>
          </a:p>
        </p:txBody>
      </p:sp>
      <p:sp>
        <p:nvSpPr>
          <p:cNvPr id="27671" name="AutoShape 23"/>
          <p:cNvSpPr>
            <a:spLocks noChangeArrowheads="1"/>
          </p:cNvSpPr>
          <p:nvPr/>
        </p:nvSpPr>
        <p:spPr bwMode="auto">
          <a:xfrm flipH="1">
            <a:off x="374650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000">
              <a:cs typeface="Arial" charset="0"/>
            </a:endParaRPr>
          </a:p>
        </p:txBody>
      </p:sp>
      <p:sp>
        <p:nvSpPr>
          <p:cNvPr id="27672" name="AutoShape 24"/>
          <p:cNvSpPr>
            <a:spLocks noChangeArrowheads="1"/>
          </p:cNvSpPr>
          <p:nvPr/>
        </p:nvSpPr>
        <p:spPr bwMode="auto">
          <a:xfrm flipH="1">
            <a:off x="3746500" y="37719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000">
              <a:cs typeface="Arial" charset="0"/>
            </a:endParaRPr>
          </a:p>
        </p:txBody>
      </p:sp>
      <p:sp>
        <p:nvSpPr>
          <p:cNvPr id="27673" name="AutoShape 25"/>
          <p:cNvSpPr>
            <a:spLocks noChangeArrowheads="1"/>
          </p:cNvSpPr>
          <p:nvPr/>
        </p:nvSpPr>
        <p:spPr bwMode="auto">
          <a:xfrm>
            <a:off x="5181600" y="381635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000">
              <a:cs typeface="Arial" charset="0"/>
            </a:endParaRPr>
          </a:p>
        </p:txBody>
      </p:sp>
      <p:sp>
        <p:nvSpPr>
          <p:cNvPr id="27674" name="AutoShape 26"/>
          <p:cNvSpPr>
            <a:spLocks noChangeArrowheads="1"/>
          </p:cNvSpPr>
          <p:nvPr/>
        </p:nvSpPr>
        <p:spPr bwMode="auto">
          <a:xfrm>
            <a:off x="5181600" y="457835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000">
              <a:cs typeface="Arial" charset="0"/>
            </a:endParaRPr>
          </a:p>
        </p:txBody>
      </p:sp>
      <p:sp>
        <p:nvSpPr>
          <p:cNvPr id="27675" name="AutoShape 27"/>
          <p:cNvSpPr>
            <a:spLocks noChangeArrowheads="1"/>
          </p:cNvSpPr>
          <p:nvPr/>
        </p:nvSpPr>
        <p:spPr bwMode="auto">
          <a:xfrm>
            <a:off x="518160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en-US" sz="2000">
              <a:cs typeface="Arial" charset="0"/>
            </a:endParaRPr>
          </a:p>
        </p:txBody>
      </p:sp>
      <p:sp>
        <p:nvSpPr>
          <p:cNvPr id="27676" name="Rectangle 28"/>
          <p:cNvSpPr>
            <a:spLocks noChangeArrowheads="1"/>
          </p:cNvSpPr>
          <p:nvPr/>
        </p:nvSpPr>
        <p:spPr bwMode="auto">
          <a:xfrm>
            <a:off x="2189163" y="1884363"/>
            <a:ext cx="838200" cy="396875"/>
          </a:xfrm>
          <a:prstGeom prst="rect">
            <a:avLst/>
          </a:prstGeom>
          <a:solidFill>
            <a:schemeClr val="bg1"/>
          </a:solidFill>
          <a:ln w="12700">
            <a:noFill/>
            <a:miter lim="800000"/>
            <a:headEnd/>
            <a:tailEnd/>
          </a:ln>
          <a:effectLst>
            <a:prstShdw prst="shdw17" dist="17961" dir="2700000">
              <a:schemeClr val="bg1">
                <a:gamma/>
                <a:shade val="60000"/>
                <a:invGamma/>
                <a:alpha val="74998"/>
              </a:schemeClr>
            </a:prstShdw>
          </a:effectLst>
        </p:spPr>
        <p:txBody>
          <a:bodyPr wrap="none" lIns="90487" tIns="44450" rIns="90487" bIns="44450">
            <a:spAutoFit/>
          </a:bodyPr>
          <a:lstStyle/>
          <a:p>
            <a:pPr>
              <a:defRPr/>
            </a:pPr>
            <a:r>
              <a:rPr lang="en-US" sz="2000" b="1">
                <a:solidFill>
                  <a:srgbClr val="D49FFF"/>
                </a:solidFill>
                <a:effectLst>
                  <a:outerShdw blurRad="38100" dist="38100" dir="2700000" algn="tl">
                    <a:srgbClr val="000000"/>
                  </a:outerShdw>
                </a:effectLst>
                <a:latin typeface="Arial"/>
                <a:cs typeface="Arial"/>
              </a:rPr>
              <a:t>TEXT</a:t>
            </a:r>
          </a:p>
        </p:txBody>
      </p:sp>
      <p:sp>
        <p:nvSpPr>
          <p:cNvPr id="27677" name="Rectangle 29"/>
          <p:cNvSpPr>
            <a:spLocks noChangeArrowheads="1"/>
          </p:cNvSpPr>
          <p:nvPr/>
        </p:nvSpPr>
        <p:spPr bwMode="auto">
          <a:xfrm>
            <a:off x="5770563" y="1884363"/>
            <a:ext cx="1308100" cy="396875"/>
          </a:xfrm>
          <a:prstGeom prst="rect">
            <a:avLst/>
          </a:prstGeom>
          <a:solidFill>
            <a:schemeClr val="bg1"/>
          </a:solidFill>
          <a:ln w="12700">
            <a:noFill/>
            <a:miter lim="800000"/>
            <a:headEnd/>
            <a:tailEnd/>
          </a:ln>
          <a:effectLst>
            <a:prstShdw prst="shdw17" dist="17961" dir="2700000">
              <a:schemeClr val="bg1">
                <a:gamma/>
                <a:shade val="60000"/>
                <a:invGamma/>
                <a:alpha val="74998"/>
              </a:schemeClr>
            </a:prstShdw>
          </a:effectLst>
        </p:spPr>
        <p:txBody>
          <a:bodyPr wrap="none" lIns="90487" tIns="44450" rIns="90487" bIns="44450">
            <a:spAutoFit/>
          </a:bodyPr>
          <a:lstStyle/>
          <a:p>
            <a:pPr>
              <a:defRPr/>
            </a:pPr>
            <a:r>
              <a:rPr lang="en-US" sz="2000" b="1">
                <a:solidFill>
                  <a:srgbClr val="D49FFF"/>
                </a:solidFill>
                <a:effectLst>
                  <a:outerShdw blurRad="38100" dist="38100" dir="2700000" algn="tl">
                    <a:srgbClr val="000000"/>
                  </a:outerShdw>
                </a:effectLst>
                <a:latin typeface="Arial"/>
                <a:cs typeface="Arial"/>
              </a:rPr>
              <a:t>SERMON</a:t>
            </a:r>
          </a:p>
        </p:txBody>
      </p:sp>
      <p:sp>
        <p:nvSpPr>
          <p:cNvPr id="27678" name="Rectangle 30"/>
          <p:cNvSpPr>
            <a:spLocks noChangeArrowheads="1"/>
          </p:cNvSpPr>
          <p:nvPr/>
        </p:nvSpPr>
        <p:spPr bwMode="auto">
          <a:xfrm>
            <a:off x="519113" y="5486400"/>
            <a:ext cx="1222375" cy="274638"/>
          </a:xfrm>
          <a:prstGeom prst="rect">
            <a:avLst/>
          </a:prstGeom>
          <a:noFill/>
          <a:ln w="12700">
            <a:noFill/>
            <a:miter lim="800000"/>
            <a:headEnd/>
            <a:tailEnd/>
          </a:ln>
          <a:effectLst/>
        </p:spPr>
        <p:txBody>
          <a:bodyPr wrap="none" lIns="90487" tIns="44450" rIns="90487" bIns="44450">
            <a:spAutoFit/>
          </a:bodyPr>
          <a:lstStyle/>
          <a:p>
            <a:pPr>
              <a:defRPr/>
            </a:pPr>
            <a:r>
              <a:rPr lang="en-US" sz="1200" b="1">
                <a:effectLst>
                  <a:outerShdw blurRad="38100" dist="38100" dir="2700000" algn="tl">
                    <a:srgbClr val="000000"/>
                  </a:outerShdw>
                </a:effectLst>
                <a:latin typeface="Arial"/>
                <a:cs typeface="Arial"/>
              </a:rPr>
              <a:t>1 Choose Text</a:t>
            </a:r>
          </a:p>
        </p:txBody>
      </p:sp>
      <p:sp>
        <p:nvSpPr>
          <p:cNvPr id="27679" name="Rectangle 31"/>
          <p:cNvSpPr>
            <a:spLocks noChangeArrowheads="1"/>
          </p:cNvSpPr>
          <p:nvPr/>
        </p:nvSpPr>
        <p:spPr bwMode="auto">
          <a:xfrm>
            <a:off x="519113" y="5181600"/>
            <a:ext cx="1235075" cy="274638"/>
          </a:xfrm>
          <a:prstGeom prst="rect">
            <a:avLst/>
          </a:prstGeom>
          <a:noFill/>
          <a:ln w="12700">
            <a:noFill/>
            <a:miter lim="800000"/>
            <a:headEnd/>
            <a:tailEnd/>
          </a:ln>
          <a:effectLst/>
        </p:spPr>
        <p:txBody>
          <a:bodyPr wrap="none" lIns="90487" tIns="44450" rIns="90487" bIns="44450">
            <a:spAutoFit/>
          </a:bodyPr>
          <a:lstStyle/>
          <a:p>
            <a:pPr>
              <a:defRPr/>
            </a:pPr>
            <a:r>
              <a:rPr lang="en-US" sz="1200" b="1">
                <a:effectLst>
                  <a:outerShdw blurRad="38100" dist="38100" dir="2700000" algn="tl">
                    <a:srgbClr val="000000"/>
                  </a:outerShdw>
                </a:effectLst>
                <a:latin typeface="Arial"/>
                <a:cs typeface="Arial"/>
              </a:rPr>
              <a:t>2 Analyze Text</a:t>
            </a:r>
          </a:p>
        </p:txBody>
      </p:sp>
      <p:sp>
        <p:nvSpPr>
          <p:cNvPr id="27680" name="Rectangle 32"/>
          <p:cNvSpPr>
            <a:spLocks noChangeArrowheads="1"/>
          </p:cNvSpPr>
          <p:nvPr/>
        </p:nvSpPr>
        <p:spPr bwMode="auto">
          <a:xfrm>
            <a:off x="595313" y="4443413"/>
            <a:ext cx="1200150" cy="458787"/>
          </a:xfrm>
          <a:prstGeom prst="rect">
            <a:avLst/>
          </a:prstGeom>
          <a:noFill/>
          <a:ln w="12700">
            <a:noFill/>
            <a:miter lim="800000"/>
            <a:headEnd/>
            <a:tailEnd/>
          </a:ln>
          <a:effectLst/>
        </p:spPr>
        <p:txBody>
          <a:bodyPr wrap="none" lIns="90487" tIns="44450" rIns="90487" bIns="44450">
            <a:spAutoFit/>
          </a:bodyPr>
          <a:lstStyle/>
          <a:p>
            <a:pPr>
              <a:defRPr/>
            </a:pPr>
            <a:r>
              <a:rPr lang="en-US" sz="1200" b="1">
                <a:effectLst>
                  <a:outerShdw blurRad="38100" dist="38100" dir="2700000" algn="tl">
                    <a:srgbClr val="000000"/>
                  </a:outerShdw>
                </a:effectLst>
                <a:latin typeface="Arial"/>
                <a:cs typeface="Arial"/>
              </a:rPr>
              <a:t>3.1 Exegetical </a:t>
            </a:r>
          </a:p>
          <a:p>
            <a:pPr>
              <a:defRPr/>
            </a:pPr>
            <a:r>
              <a:rPr lang="en-US" sz="1200" b="1">
                <a:effectLst>
                  <a:outerShdw blurRad="38100" dist="38100" dir="2700000" algn="tl">
                    <a:srgbClr val="000000"/>
                  </a:outerShdw>
                </a:effectLst>
                <a:latin typeface="Arial"/>
                <a:cs typeface="Arial"/>
              </a:rPr>
              <a:t>      Outline</a:t>
            </a:r>
          </a:p>
        </p:txBody>
      </p:sp>
      <p:sp>
        <p:nvSpPr>
          <p:cNvPr id="27681" name="Rectangle 33"/>
          <p:cNvSpPr>
            <a:spLocks noChangeArrowheads="1"/>
          </p:cNvSpPr>
          <p:nvPr/>
        </p:nvSpPr>
        <p:spPr bwMode="auto">
          <a:xfrm>
            <a:off x="671513" y="3757613"/>
            <a:ext cx="1550987" cy="274637"/>
          </a:xfrm>
          <a:prstGeom prst="rect">
            <a:avLst/>
          </a:prstGeom>
          <a:noFill/>
          <a:ln w="12700">
            <a:noFill/>
            <a:miter lim="800000"/>
            <a:headEnd/>
            <a:tailEnd/>
          </a:ln>
          <a:effectLst/>
        </p:spPr>
        <p:txBody>
          <a:bodyPr wrap="none" lIns="90487" tIns="44450" rIns="90487" bIns="44450">
            <a:spAutoFit/>
          </a:bodyPr>
          <a:lstStyle/>
          <a:p>
            <a:pPr>
              <a:defRPr/>
            </a:pPr>
            <a:r>
              <a:rPr lang="en-US" sz="1200" b="1">
                <a:effectLst>
                  <a:outerShdw blurRad="38100" dist="38100" dir="2700000" algn="tl">
                    <a:srgbClr val="000000"/>
                  </a:outerShdw>
                </a:effectLst>
                <a:latin typeface="Arial"/>
                <a:cs typeface="Arial"/>
              </a:rPr>
              <a:t>3.2 Exegetical Idea</a:t>
            </a:r>
          </a:p>
        </p:txBody>
      </p:sp>
      <p:sp>
        <p:nvSpPr>
          <p:cNvPr id="27682" name="Rectangle 34"/>
          <p:cNvSpPr>
            <a:spLocks noChangeArrowheads="1"/>
          </p:cNvSpPr>
          <p:nvPr/>
        </p:nvSpPr>
        <p:spPr bwMode="auto">
          <a:xfrm>
            <a:off x="1281113" y="2690813"/>
            <a:ext cx="1404937" cy="644525"/>
          </a:xfrm>
          <a:prstGeom prst="rect">
            <a:avLst/>
          </a:prstGeom>
          <a:noFill/>
          <a:ln w="12700">
            <a:noFill/>
            <a:miter lim="800000"/>
            <a:headEnd/>
            <a:tailEnd/>
          </a:ln>
          <a:effectLst/>
        </p:spPr>
        <p:txBody>
          <a:bodyPr wrap="none" lIns="90487" tIns="44450" rIns="90487" bIns="44450">
            <a:spAutoFit/>
          </a:bodyPr>
          <a:lstStyle/>
          <a:p>
            <a:pPr>
              <a:defRPr/>
            </a:pPr>
            <a:r>
              <a:rPr lang="en-US" sz="1200" b="1">
                <a:effectLst>
                  <a:outerShdw blurRad="38100" dist="38100" dir="2700000" algn="tl">
                    <a:srgbClr val="000000"/>
                  </a:outerShdw>
                </a:effectLst>
                <a:latin typeface="Arial"/>
                <a:cs typeface="Arial"/>
              </a:rPr>
              <a:t>4   The Three</a:t>
            </a:r>
          </a:p>
          <a:p>
            <a:pPr>
              <a:defRPr/>
            </a:pPr>
            <a:r>
              <a:rPr lang="en-US" sz="1200" b="1">
                <a:effectLst>
                  <a:outerShdw blurRad="38100" dist="38100" dir="2700000" algn="tl">
                    <a:srgbClr val="000000"/>
                  </a:outerShdw>
                </a:effectLst>
                <a:latin typeface="Arial"/>
                <a:cs typeface="Arial"/>
              </a:rPr>
              <a:t>   Developmental</a:t>
            </a:r>
          </a:p>
          <a:p>
            <a:pPr>
              <a:defRPr/>
            </a:pPr>
            <a:r>
              <a:rPr lang="en-US" sz="1200" b="1">
                <a:effectLst>
                  <a:outerShdw blurRad="38100" dist="38100" dir="2700000" algn="tl">
                    <a:srgbClr val="000000"/>
                  </a:outerShdw>
                </a:effectLst>
                <a:latin typeface="Arial"/>
                <a:cs typeface="Arial"/>
              </a:rPr>
              <a:t>    Questions</a:t>
            </a:r>
          </a:p>
        </p:txBody>
      </p:sp>
      <p:sp>
        <p:nvSpPr>
          <p:cNvPr id="27683" name="Rectangle 35"/>
          <p:cNvSpPr>
            <a:spLocks noChangeArrowheads="1"/>
          </p:cNvSpPr>
          <p:nvPr/>
        </p:nvSpPr>
        <p:spPr bwMode="auto">
          <a:xfrm>
            <a:off x="3338513" y="2157413"/>
            <a:ext cx="2295525" cy="274637"/>
          </a:xfrm>
          <a:prstGeom prst="rect">
            <a:avLst/>
          </a:prstGeom>
          <a:noFill/>
          <a:ln w="12700">
            <a:noFill/>
            <a:miter lim="800000"/>
            <a:headEnd/>
            <a:tailEnd/>
          </a:ln>
          <a:effectLst/>
        </p:spPr>
        <p:txBody>
          <a:bodyPr wrap="none" lIns="90487" tIns="44450" rIns="90487" bIns="44450">
            <a:spAutoFit/>
          </a:bodyPr>
          <a:lstStyle/>
          <a:p>
            <a:pPr>
              <a:defRPr/>
            </a:pPr>
            <a:r>
              <a:rPr lang="en-US" sz="1200" b="1">
                <a:effectLst>
                  <a:outerShdw blurRad="38100" dist="38100" dir="2700000" algn="tl">
                    <a:srgbClr val="000000"/>
                  </a:outerShdw>
                </a:effectLst>
                <a:latin typeface="Arial"/>
                <a:cs typeface="Arial"/>
              </a:rPr>
              <a:t>5 Desired Listener Response</a:t>
            </a:r>
          </a:p>
        </p:txBody>
      </p:sp>
      <p:sp>
        <p:nvSpPr>
          <p:cNvPr id="27684" name="Rectangle 36"/>
          <p:cNvSpPr>
            <a:spLocks noChangeArrowheads="1"/>
          </p:cNvSpPr>
          <p:nvPr/>
        </p:nvSpPr>
        <p:spPr bwMode="auto">
          <a:xfrm>
            <a:off x="6843713" y="3757613"/>
            <a:ext cx="1495425" cy="274637"/>
          </a:xfrm>
          <a:prstGeom prst="rect">
            <a:avLst/>
          </a:prstGeom>
          <a:noFill/>
          <a:ln w="12700">
            <a:noFill/>
            <a:miter lim="800000"/>
            <a:headEnd/>
            <a:tailEnd/>
          </a:ln>
          <a:effectLst/>
        </p:spPr>
        <p:txBody>
          <a:bodyPr wrap="none" lIns="90487" tIns="44450" rIns="90487" bIns="44450">
            <a:spAutoFit/>
          </a:bodyPr>
          <a:lstStyle/>
          <a:p>
            <a:pPr>
              <a:defRPr/>
            </a:pPr>
            <a:r>
              <a:rPr lang="en-US" sz="1200" b="1">
                <a:effectLst>
                  <a:outerShdw blurRad="38100" dist="38100" dir="2700000" algn="tl">
                    <a:srgbClr val="000000"/>
                  </a:outerShdw>
                </a:effectLst>
                <a:latin typeface="Arial"/>
                <a:cs typeface="Arial"/>
              </a:rPr>
              <a:t>6 Homiletical Idea</a:t>
            </a:r>
          </a:p>
        </p:txBody>
      </p:sp>
      <p:sp>
        <p:nvSpPr>
          <p:cNvPr id="27685" name="Rectangle 37"/>
          <p:cNvSpPr>
            <a:spLocks noChangeArrowheads="1"/>
          </p:cNvSpPr>
          <p:nvPr/>
        </p:nvSpPr>
        <p:spPr bwMode="auto">
          <a:xfrm>
            <a:off x="7339013" y="4191000"/>
            <a:ext cx="1131887" cy="828675"/>
          </a:xfrm>
          <a:prstGeom prst="rect">
            <a:avLst/>
          </a:prstGeom>
          <a:noFill/>
          <a:ln w="12700">
            <a:noFill/>
            <a:miter lim="800000"/>
            <a:headEnd/>
            <a:tailEnd/>
          </a:ln>
          <a:effectLst/>
        </p:spPr>
        <p:txBody>
          <a:bodyPr wrap="none" lIns="90487" tIns="44450" rIns="90487" bIns="44450">
            <a:spAutoFit/>
          </a:bodyPr>
          <a:lstStyle/>
          <a:p>
            <a:pPr>
              <a:defRPr/>
            </a:pPr>
            <a:r>
              <a:rPr lang="en-US" sz="1200" b="1">
                <a:effectLst>
                  <a:outerShdw blurRad="38100" dist="38100" dir="2700000" algn="tl">
                    <a:srgbClr val="000000"/>
                  </a:outerShdw>
                </a:effectLst>
                <a:latin typeface="Arial"/>
                <a:cs typeface="Arial"/>
              </a:rPr>
              <a:t>7 Homiletical</a:t>
            </a:r>
          </a:p>
          <a:p>
            <a:pPr>
              <a:defRPr/>
            </a:pPr>
            <a:r>
              <a:rPr lang="en-US" sz="1200" b="1">
                <a:effectLst>
                  <a:outerShdw blurRad="38100" dist="38100" dir="2700000" algn="tl">
                    <a:srgbClr val="000000"/>
                  </a:outerShdw>
                </a:effectLst>
                <a:latin typeface="Arial"/>
                <a:cs typeface="Arial"/>
              </a:rPr>
              <a:t>   Outline</a:t>
            </a:r>
          </a:p>
          <a:p>
            <a:pPr>
              <a:defRPr/>
            </a:pPr>
            <a:r>
              <a:rPr lang="en-US" sz="1200" b="1">
                <a:effectLst>
                  <a:outerShdw blurRad="38100" dist="38100" dir="2700000" algn="tl">
                    <a:srgbClr val="000000"/>
                  </a:outerShdw>
                </a:effectLst>
                <a:latin typeface="Arial"/>
                <a:cs typeface="Arial"/>
              </a:rPr>
              <a:t>8 Clarity</a:t>
            </a:r>
          </a:p>
          <a:p>
            <a:pPr>
              <a:defRPr/>
            </a:pPr>
            <a:r>
              <a:rPr lang="en-US" sz="1200" b="1">
                <a:effectLst>
                  <a:outerShdw blurRad="38100" dist="38100" dir="2700000" algn="tl">
                    <a:srgbClr val="000000"/>
                  </a:outerShdw>
                </a:effectLst>
                <a:latin typeface="Arial"/>
                <a:cs typeface="Arial"/>
              </a:rPr>
              <a:t>9 Intro/Concl</a:t>
            </a:r>
          </a:p>
        </p:txBody>
      </p:sp>
      <p:sp>
        <p:nvSpPr>
          <p:cNvPr id="27686" name="Rectangle 38"/>
          <p:cNvSpPr>
            <a:spLocks noChangeArrowheads="1"/>
          </p:cNvSpPr>
          <p:nvPr/>
        </p:nvSpPr>
        <p:spPr bwMode="auto">
          <a:xfrm>
            <a:off x="7377113" y="5281613"/>
            <a:ext cx="909637" cy="458787"/>
          </a:xfrm>
          <a:prstGeom prst="rect">
            <a:avLst/>
          </a:prstGeom>
          <a:noFill/>
          <a:ln w="12700">
            <a:noFill/>
            <a:miter lim="800000"/>
            <a:headEnd/>
            <a:tailEnd/>
          </a:ln>
          <a:effectLst/>
        </p:spPr>
        <p:txBody>
          <a:bodyPr wrap="none" lIns="90487" tIns="44450" rIns="90487" bIns="44450">
            <a:spAutoFit/>
          </a:bodyPr>
          <a:lstStyle/>
          <a:p>
            <a:pPr>
              <a:defRPr/>
            </a:pPr>
            <a:r>
              <a:rPr lang="en-US" sz="1200" b="1">
                <a:effectLst>
                  <a:outerShdw blurRad="38100" dist="38100" dir="2700000" algn="tl">
                    <a:srgbClr val="000000"/>
                  </a:outerShdw>
                </a:effectLst>
                <a:latin typeface="Arial"/>
                <a:cs typeface="Arial"/>
              </a:rPr>
              <a:t>10 MSS &amp;</a:t>
            </a:r>
          </a:p>
          <a:p>
            <a:pPr>
              <a:defRPr/>
            </a:pPr>
            <a:r>
              <a:rPr lang="en-US" sz="1200" b="1">
                <a:effectLst>
                  <a:outerShdw blurRad="38100" dist="38100" dir="2700000" algn="tl">
                    <a:srgbClr val="000000"/>
                  </a:outerShdw>
                </a:effectLst>
                <a:latin typeface="Arial"/>
                <a:cs typeface="Arial"/>
              </a:rPr>
              <a:t>     Preach</a:t>
            </a:r>
          </a:p>
        </p:txBody>
      </p:sp>
      <p:sp>
        <p:nvSpPr>
          <p:cNvPr id="27687" name="Rectangle 39"/>
          <p:cNvSpPr>
            <a:spLocks noChangeArrowheads="1"/>
          </p:cNvSpPr>
          <p:nvPr/>
        </p:nvSpPr>
        <p:spPr bwMode="auto">
          <a:xfrm>
            <a:off x="685800" y="6021388"/>
            <a:ext cx="7924800" cy="274637"/>
          </a:xfrm>
          <a:prstGeom prst="rect">
            <a:avLst/>
          </a:prstGeom>
          <a:noFill/>
          <a:ln w="12700">
            <a:noFill/>
            <a:miter lim="800000"/>
            <a:headEnd/>
            <a:tailEnd/>
          </a:ln>
          <a:effectLst/>
        </p:spPr>
        <p:txBody>
          <a:bodyPr lIns="90487" tIns="44450" rIns="90487" bIns="44450">
            <a:spAutoFit/>
          </a:bodyPr>
          <a:lstStyle/>
          <a:p>
            <a:pPr algn="ctr">
              <a:defRPr/>
            </a:pPr>
            <a:r>
              <a:rPr lang="en-US" sz="1200" b="1">
                <a:effectLst>
                  <a:outerShdw blurRad="38100" dist="38100" dir="2700000" algn="tl">
                    <a:srgbClr val="000000"/>
                  </a:outerShdw>
                </a:effectLst>
                <a:latin typeface="Arial"/>
                <a:cs typeface="Arial"/>
              </a:rPr>
              <a:t>White text shows 10 steps adapted from Haddon Robinson, </a:t>
            </a:r>
            <a:r>
              <a:rPr lang="en-US" sz="1200" b="1" i="1">
                <a:effectLst>
                  <a:outerShdw blurRad="38100" dist="38100" dir="2700000" algn="tl">
                    <a:srgbClr val="000000"/>
                  </a:outerShdw>
                </a:effectLst>
                <a:latin typeface="Arial"/>
                <a:cs typeface="Arial"/>
              </a:rPr>
              <a:t>Biblical Preaching</a:t>
            </a:r>
            <a:r>
              <a:rPr lang="en-US" sz="1200" b="1">
                <a:effectLst>
                  <a:outerShdw blurRad="38100" dist="38100" dir="2700000" algn="tl">
                    <a:srgbClr val="000000"/>
                  </a:outerShdw>
                </a:effectLst>
                <a:latin typeface="Arial"/>
                <a:cs typeface="Arial"/>
              </a:rPr>
              <a:t> (notes, 105)</a:t>
            </a:r>
          </a:p>
        </p:txBody>
      </p:sp>
      <p:sp>
        <p:nvSpPr>
          <p:cNvPr id="219176" name="Text Box 40"/>
          <p:cNvSpPr txBox="1">
            <a:spLocks noChangeArrowheads="1"/>
          </p:cNvSpPr>
          <p:nvPr/>
        </p:nvSpPr>
        <p:spPr bwMode="auto">
          <a:xfrm>
            <a:off x="7010400" y="0"/>
            <a:ext cx="2057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2000" b="1">
                <a:solidFill>
                  <a:srgbClr val="00084D"/>
                </a:solidFill>
                <a:cs typeface="Arial" charset="0"/>
              </a:rPr>
              <a:t>27-28, 251</a:t>
            </a:r>
            <a:endParaRPr lang="en-US" sz="2000">
              <a:solidFill>
                <a:srgbClr val="00084D"/>
              </a:solidFill>
              <a:cs typeface="Arial" charset="0"/>
            </a:endParaRPr>
          </a:p>
        </p:txBody>
      </p:sp>
      <p:sp>
        <p:nvSpPr>
          <p:cNvPr id="27689" name="Rectangle 41"/>
          <p:cNvSpPr>
            <a:spLocks noChangeArrowheads="1"/>
          </p:cNvSpPr>
          <p:nvPr/>
        </p:nvSpPr>
        <p:spPr bwMode="auto">
          <a:xfrm>
            <a:off x="152400" y="0"/>
            <a:ext cx="7010400" cy="533400"/>
          </a:xfrm>
          <a:prstGeom prst="rect">
            <a:avLst/>
          </a:prstGeom>
          <a:noFill/>
          <a:ln w="12700">
            <a:noFill/>
            <a:miter lim="800000"/>
            <a:headEnd/>
            <a:tailEnd/>
          </a:ln>
          <a:effectLst/>
        </p:spPr>
        <p:txBody>
          <a:bodyPr lIns="90487" tIns="44450" rIns="90487" bIns="44450" anchor="ctr"/>
          <a:lstStyle/>
          <a:p>
            <a:pPr>
              <a:defRPr/>
            </a:pPr>
            <a:r>
              <a:rPr lang="en-US" b="1" dirty="0">
                <a:solidFill>
                  <a:schemeClr val="bg2"/>
                </a:solidFill>
                <a:effectLst>
                  <a:outerShdw blurRad="38100" dist="38100" dir="2700000" algn="tl">
                    <a:srgbClr val="FFFFFF"/>
                  </a:outerShdw>
                </a:effectLst>
                <a:latin typeface="Arial"/>
                <a:cs typeface="Arial"/>
              </a:rPr>
              <a:t>III.  Methodology: How to Preach Narratives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6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6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66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6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65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6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65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66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661"/>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66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66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66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6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65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76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65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7658"/>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27671"/>
                                        </p:tgtEl>
                                        <p:attrNameLst>
                                          <p:attrName>style.visibility</p:attrName>
                                        </p:attrNameLst>
                                      </p:cBhvr>
                                      <p:to>
                                        <p:strVal val="visible"/>
                                      </p:to>
                                    </p:set>
                                    <p:animEffect transition="in" filter="wipe(right)">
                                      <p:cBhvr>
                                        <p:cTn id="73" dur="500"/>
                                        <p:tgtEl>
                                          <p:spTgt spid="27671"/>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7675"/>
                                        </p:tgtEl>
                                        <p:attrNameLst>
                                          <p:attrName>style.visibility</p:attrName>
                                        </p:attrNameLst>
                                      </p:cBhvr>
                                      <p:to>
                                        <p:strVal val="visible"/>
                                      </p:to>
                                    </p:set>
                                    <p:animEffect transition="in" filter="wipe(left)">
                                      <p:cBhvr>
                                        <p:cTn id="78" dur="500"/>
                                        <p:tgtEl>
                                          <p:spTgt spid="27675"/>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2" fill="hold" grpId="0" nodeType="clickEffect">
                                  <p:stCondLst>
                                    <p:cond delay="0"/>
                                  </p:stCondLst>
                                  <p:childTnLst>
                                    <p:set>
                                      <p:cBhvr>
                                        <p:cTn id="82" dur="1" fill="hold">
                                          <p:stCondLst>
                                            <p:cond delay="0"/>
                                          </p:stCondLst>
                                        </p:cTn>
                                        <p:tgtEl>
                                          <p:spTgt spid="27670"/>
                                        </p:tgtEl>
                                        <p:attrNameLst>
                                          <p:attrName>style.visibility</p:attrName>
                                        </p:attrNameLst>
                                      </p:cBhvr>
                                      <p:to>
                                        <p:strVal val="visible"/>
                                      </p:to>
                                    </p:set>
                                    <p:animEffect transition="in" filter="wipe(right)">
                                      <p:cBhvr>
                                        <p:cTn id="83" dur="500"/>
                                        <p:tgtEl>
                                          <p:spTgt spid="27670"/>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27674"/>
                                        </p:tgtEl>
                                        <p:attrNameLst>
                                          <p:attrName>style.visibility</p:attrName>
                                        </p:attrNameLst>
                                      </p:cBhvr>
                                      <p:to>
                                        <p:strVal val="visible"/>
                                      </p:to>
                                    </p:set>
                                    <p:animEffect transition="in" filter="wipe(left)">
                                      <p:cBhvr>
                                        <p:cTn id="88" dur="500"/>
                                        <p:tgtEl>
                                          <p:spTgt spid="27674"/>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2" fill="hold" grpId="0" nodeType="clickEffect">
                                  <p:stCondLst>
                                    <p:cond delay="0"/>
                                  </p:stCondLst>
                                  <p:childTnLst>
                                    <p:set>
                                      <p:cBhvr>
                                        <p:cTn id="92" dur="1" fill="hold">
                                          <p:stCondLst>
                                            <p:cond delay="0"/>
                                          </p:stCondLst>
                                        </p:cTn>
                                        <p:tgtEl>
                                          <p:spTgt spid="27672"/>
                                        </p:tgtEl>
                                        <p:attrNameLst>
                                          <p:attrName>style.visibility</p:attrName>
                                        </p:attrNameLst>
                                      </p:cBhvr>
                                      <p:to>
                                        <p:strVal val="visible"/>
                                      </p:to>
                                    </p:set>
                                    <p:animEffect transition="in" filter="wipe(right)">
                                      <p:cBhvr>
                                        <p:cTn id="93" dur="500"/>
                                        <p:tgtEl>
                                          <p:spTgt spid="27672"/>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27673"/>
                                        </p:tgtEl>
                                        <p:attrNameLst>
                                          <p:attrName>style.visibility</p:attrName>
                                        </p:attrNameLst>
                                      </p:cBhvr>
                                      <p:to>
                                        <p:strVal val="visible"/>
                                      </p:to>
                                    </p:set>
                                    <p:animEffect transition="in" filter="wipe(left)">
                                      <p:cBhvr>
                                        <p:cTn id="98" dur="500"/>
                                        <p:tgtEl>
                                          <p:spTgt spid="27673"/>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5" presetClass="entr" presetSubtype="0" fill="hold" grpId="0" nodeType="clickEffect">
                                  <p:stCondLst>
                                    <p:cond delay="0"/>
                                  </p:stCondLst>
                                  <p:childTnLst>
                                    <p:set>
                                      <p:cBhvr>
                                        <p:cTn id="102" dur="1" fill="hold">
                                          <p:stCondLst>
                                            <p:cond delay="0"/>
                                          </p:stCondLst>
                                        </p:cTn>
                                        <p:tgtEl>
                                          <p:spTgt spid="27687"/>
                                        </p:tgtEl>
                                        <p:attrNameLst>
                                          <p:attrName>style.visibility</p:attrName>
                                        </p:attrNameLst>
                                      </p:cBhvr>
                                      <p:to>
                                        <p:strVal val="visible"/>
                                      </p:to>
                                    </p:set>
                                    <p:animEffect transition="in" filter="fade">
                                      <p:cBhvr>
                                        <p:cTn id="103" dur="2000"/>
                                        <p:tgtEl>
                                          <p:spTgt spid="27687"/>
                                        </p:tgtEl>
                                      </p:cBhvr>
                                    </p:animEffect>
                                    <p:anim calcmode="lin" valueType="num">
                                      <p:cBhvr>
                                        <p:cTn id="104" dur="2000" fill="hold"/>
                                        <p:tgtEl>
                                          <p:spTgt spid="27687"/>
                                        </p:tgtEl>
                                        <p:attrNameLst>
                                          <p:attrName>style.rotation</p:attrName>
                                        </p:attrNameLst>
                                      </p:cBhvr>
                                      <p:tavLst>
                                        <p:tav tm="0">
                                          <p:val>
                                            <p:fltVal val="720"/>
                                          </p:val>
                                        </p:tav>
                                        <p:tav tm="100000">
                                          <p:val>
                                            <p:fltVal val="0"/>
                                          </p:val>
                                        </p:tav>
                                      </p:tavLst>
                                    </p:anim>
                                    <p:anim calcmode="lin" valueType="num">
                                      <p:cBhvr>
                                        <p:cTn id="105" dur="2000" fill="hold"/>
                                        <p:tgtEl>
                                          <p:spTgt spid="27687"/>
                                        </p:tgtEl>
                                        <p:attrNameLst>
                                          <p:attrName>ppt_h</p:attrName>
                                        </p:attrNameLst>
                                      </p:cBhvr>
                                      <p:tavLst>
                                        <p:tav tm="0">
                                          <p:val>
                                            <p:fltVal val="0"/>
                                          </p:val>
                                        </p:tav>
                                        <p:tav tm="100000">
                                          <p:val>
                                            <p:strVal val="#ppt_h"/>
                                          </p:val>
                                        </p:tav>
                                      </p:tavLst>
                                    </p:anim>
                                    <p:anim calcmode="lin" valueType="num">
                                      <p:cBhvr>
                                        <p:cTn id="106" dur="2000" fill="hold"/>
                                        <p:tgtEl>
                                          <p:spTgt spid="27687"/>
                                        </p:tgtEl>
                                        <p:attrNameLst>
                                          <p:attrName>ppt_w</p:attrName>
                                        </p:attrNameLst>
                                      </p:cBhvr>
                                      <p:tavLst>
                                        <p:tav tm="0">
                                          <p:val>
                                            <p:fltVal val="0"/>
                                          </p:val>
                                        </p:tav>
                                        <p:tav tm="100000">
                                          <p:val>
                                            <p:strVal val="#ppt_w"/>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6" presetClass="entr" presetSubtype="0" fill="hold" grpId="0" nodeType="clickEffect">
                                  <p:stCondLst>
                                    <p:cond delay="0"/>
                                  </p:stCondLst>
                                  <p:childTnLst>
                                    <p:set>
                                      <p:cBhvr>
                                        <p:cTn id="110" dur="1" fill="hold">
                                          <p:stCondLst>
                                            <p:cond delay="0"/>
                                          </p:stCondLst>
                                        </p:cTn>
                                        <p:tgtEl>
                                          <p:spTgt spid="27678"/>
                                        </p:tgtEl>
                                        <p:attrNameLst>
                                          <p:attrName>style.visibility</p:attrName>
                                        </p:attrNameLst>
                                      </p:cBhvr>
                                      <p:to>
                                        <p:strVal val="visible"/>
                                      </p:to>
                                    </p:set>
                                    <p:animEffect transition="in" filter="wipe(down)">
                                      <p:cBhvr>
                                        <p:cTn id="111" dur="580">
                                          <p:stCondLst>
                                            <p:cond delay="0"/>
                                          </p:stCondLst>
                                        </p:cTn>
                                        <p:tgtEl>
                                          <p:spTgt spid="27678"/>
                                        </p:tgtEl>
                                      </p:cBhvr>
                                    </p:animEffect>
                                    <p:anim calcmode="lin" valueType="num">
                                      <p:cBhvr>
                                        <p:cTn id="112" dur="1822" tmFilter="0,0; 0.14,0.36; 0.43,0.73; 0.71,0.91; 1.0,1.0">
                                          <p:stCondLst>
                                            <p:cond delay="0"/>
                                          </p:stCondLst>
                                        </p:cTn>
                                        <p:tgtEl>
                                          <p:spTgt spid="27678"/>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27678"/>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27678"/>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27678"/>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27678"/>
                                        </p:tgtEl>
                                        <p:attrNameLst>
                                          <p:attrName>ppt_y</p:attrName>
                                        </p:attrNameLst>
                                      </p:cBhvr>
                                      <p:tavLst>
                                        <p:tav tm="0" fmla="#ppt_y-sin(pi*$)/81">
                                          <p:val>
                                            <p:fltVal val="0"/>
                                          </p:val>
                                        </p:tav>
                                        <p:tav tm="100000">
                                          <p:val>
                                            <p:fltVal val="1"/>
                                          </p:val>
                                        </p:tav>
                                      </p:tavLst>
                                    </p:anim>
                                    <p:animScale>
                                      <p:cBhvr>
                                        <p:cTn id="117" dur="26">
                                          <p:stCondLst>
                                            <p:cond delay="650"/>
                                          </p:stCondLst>
                                        </p:cTn>
                                        <p:tgtEl>
                                          <p:spTgt spid="27678"/>
                                        </p:tgtEl>
                                      </p:cBhvr>
                                      <p:to x="100000" y="60000"/>
                                    </p:animScale>
                                    <p:animScale>
                                      <p:cBhvr>
                                        <p:cTn id="118" dur="166" decel="50000">
                                          <p:stCondLst>
                                            <p:cond delay="676"/>
                                          </p:stCondLst>
                                        </p:cTn>
                                        <p:tgtEl>
                                          <p:spTgt spid="27678"/>
                                        </p:tgtEl>
                                      </p:cBhvr>
                                      <p:to x="100000" y="100000"/>
                                    </p:animScale>
                                    <p:animScale>
                                      <p:cBhvr>
                                        <p:cTn id="119" dur="26">
                                          <p:stCondLst>
                                            <p:cond delay="1312"/>
                                          </p:stCondLst>
                                        </p:cTn>
                                        <p:tgtEl>
                                          <p:spTgt spid="27678"/>
                                        </p:tgtEl>
                                      </p:cBhvr>
                                      <p:to x="100000" y="80000"/>
                                    </p:animScale>
                                    <p:animScale>
                                      <p:cBhvr>
                                        <p:cTn id="120" dur="166" decel="50000">
                                          <p:stCondLst>
                                            <p:cond delay="1338"/>
                                          </p:stCondLst>
                                        </p:cTn>
                                        <p:tgtEl>
                                          <p:spTgt spid="27678"/>
                                        </p:tgtEl>
                                      </p:cBhvr>
                                      <p:to x="100000" y="100000"/>
                                    </p:animScale>
                                    <p:animScale>
                                      <p:cBhvr>
                                        <p:cTn id="121" dur="26">
                                          <p:stCondLst>
                                            <p:cond delay="1642"/>
                                          </p:stCondLst>
                                        </p:cTn>
                                        <p:tgtEl>
                                          <p:spTgt spid="27678"/>
                                        </p:tgtEl>
                                      </p:cBhvr>
                                      <p:to x="100000" y="90000"/>
                                    </p:animScale>
                                    <p:animScale>
                                      <p:cBhvr>
                                        <p:cTn id="122" dur="166" decel="50000">
                                          <p:stCondLst>
                                            <p:cond delay="1668"/>
                                          </p:stCondLst>
                                        </p:cTn>
                                        <p:tgtEl>
                                          <p:spTgt spid="27678"/>
                                        </p:tgtEl>
                                      </p:cBhvr>
                                      <p:to x="100000" y="100000"/>
                                    </p:animScale>
                                    <p:animScale>
                                      <p:cBhvr>
                                        <p:cTn id="123" dur="26">
                                          <p:stCondLst>
                                            <p:cond delay="1808"/>
                                          </p:stCondLst>
                                        </p:cTn>
                                        <p:tgtEl>
                                          <p:spTgt spid="27678"/>
                                        </p:tgtEl>
                                      </p:cBhvr>
                                      <p:to x="100000" y="95000"/>
                                    </p:animScale>
                                    <p:animScale>
                                      <p:cBhvr>
                                        <p:cTn id="124" dur="166" decel="50000">
                                          <p:stCondLst>
                                            <p:cond delay="1834"/>
                                          </p:stCondLst>
                                        </p:cTn>
                                        <p:tgtEl>
                                          <p:spTgt spid="27678"/>
                                        </p:tgtEl>
                                      </p:cBhvr>
                                      <p:to x="100000" y="100000"/>
                                    </p:animScale>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6" presetClass="entr" presetSubtype="0" fill="hold" grpId="0" nodeType="clickEffect">
                                  <p:stCondLst>
                                    <p:cond delay="0"/>
                                  </p:stCondLst>
                                  <p:childTnLst>
                                    <p:set>
                                      <p:cBhvr>
                                        <p:cTn id="128" dur="1" fill="hold">
                                          <p:stCondLst>
                                            <p:cond delay="0"/>
                                          </p:stCondLst>
                                        </p:cTn>
                                        <p:tgtEl>
                                          <p:spTgt spid="27679"/>
                                        </p:tgtEl>
                                        <p:attrNameLst>
                                          <p:attrName>style.visibility</p:attrName>
                                        </p:attrNameLst>
                                      </p:cBhvr>
                                      <p:to>
                                        <p:strVal val="visible"/>
                                      </p:to>
                                    </p:set>
                                    <p:animEffect transition="in" filter="wipe(down)">
                                      <p:cBhvr>
                                        <p:cTn id="129" dur="580">
                                          <p:stCondLst>
                                            <p:cond delay="0"/>
                                          </p:stCondLst>
                                        </p:cTn>
                                        <p:tgtEl>
                                          <p:spTgt spid="27679"/>
                                        </p:tgtEl>
                                      </p:cBhvr>
                                    </p:animEffect>
                                    <p:anim calcmode="lin" valueType="num">
                                      <p:cBhvr>
                                        <p:cTn id="130" dur="1822" tmFilter="0,0; 0.14,0.36; 0.43,0.73; 0.71,0.91; 1.0,1.0">
                                          <p:stCondLst>
                                            <p:cond delay="0"/>
                                          </p:stCondLst>
                                        </p:cTn>
                                        <p:tgtEl>
                                          <p:spTgt spid="27679"/>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27679"/>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27679"/>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27679"/>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27679"/>
                                        </p:tgtEl>
                                        <p:attrNameLst>
                                          <p:attrName>ppt_y</p:attrName>
                                        </p:attrNameLst>
                                      </p:cBhvr>
                                      <p:tavLst>
                                        <p:tav tm="0" fmla="#ppt_y-sin(pi*$)/81">
                                          <p:val>
                                            <p:fltVal val="0"/>
                                          </p:val>
                                        </p:tav>
                                        <p:tav tm="100000">
                                          <p:val>
                                            <p:fltVal val="1"/>
                                          </p:val>
                                        </p:tav>
                                      </p:tavLst>
                                    </p:anim>
                                    <p:animScale>
                                      <p:cBhvr>
                                        <p:cTn id="135" dur="26">
                                          <p:stCondLst>
                                            <p:cond delay="650"/>
                                          </p:stCondLst>
                                        </p:cTn>
                                        <p:tgtEl>
                                          <p:spTgt spid="27679"/>
                                        </p:tgtEl>
                                      </p:cBhvr>
                                      <p:to x="100000" y="60000"/>
                                    </p:animScale>
                                    <p:animScale>
                                      <p:cBhvr>
                                        <p:cTn id="136" dur="166" decel="50000">
                                          <p:stCondLst>
                                            <p:cond delay="676"/>
                                          </p:stCondLst>
                                        </p:cTn>
                                        <p:tgtEl>
                                          <p:spTgt spid="27679"/>
                                        </p:tgtEl>
                                      </p:cBhvr>
                                      <p:to x="100000" y="100000"/>
                                    </p:animScale>
                                    <p:animScale>
                                      <p:cBhvr>
                                        <p:cTn id="137" dur="26">
                                          <p:stCondLst>
                                            <p:cond delay="1312"/>
                                          </p:stCondLst>
                                        </p:cTn>
                                        <p:tgtEl>
                                          <p:spTgt spid="27679"/>
                                        </p:tgtEl>
                                      </p:cBhvr>
                                      <p:to x="100000" y="80000"/>
                                    </p:animScale>
                                    <p:animScale>
                                      <p:cBhvr>
                                        <p:cTn id="138" dur="166" decel="50000">
                                          <p:stCondLst>
                                            <p:cond delay="1338"/>
                                          </p:stCondLst>
                                        </p:cTn>
                                        <p:tgtEl>
                                          <p:spTgt spid="27679"/>
                                        </p:tgtEl>
                                      </p:cBhvr>
                                      <p:to x="100000" y="100000"/>
                                    </p:animScale>
                                    <p:animScale>
                                      <p:cBhvr>
                                        <p:cTn id="139" dur="26">
                                          <p:stCondLst>
                                            <p:cond delay="1642"/>
                                          </p:stCondLst>
                                        </p:cTn>
                                        <p:tgtEl>
                                          <p:spTgt spid="27679"/>
                                        </p:tgtEl>
                                      </p:cBhvr>
                                      <p:to x="100000" y="90000"/>
                                    </p:animScale>
                                    <p:animScale>
                                      <p:cBhvr>
                                        <p:cTn id="140" dur="166" decel="50000">
                                          <p:stCondLst>
                                            <p:cond delay="1668"/>
                                          </p:stCondLst>
                                        </p:cTn>
                                        <p:tgtEl>
                                          <p:spTgt spid="27679"/>
                                        </p:tgtEl>
                                      </p:cBhvr>
                                      <p:to x="100000" y="100000"/>
                                    </p:animScale>
                                    <p:animScale>
                                      <p:cBhvr>
                                        <p:cTn id="141" dur="26">
                                          <p:stCondLst>
                                            <p:cond delay="1808"/>
                                          </p:stCondLst>
                                        </p:cTn>
                                        <p:tgtEl>
                                          <p:spTgt spid="27679"/>
                                        </p:tgtEl>
                                      </p:cBhvr>
                                      <p:to x="100000" y="95000"/>
                                    </p:animScale>
                                    <p:animScale>
                                      <p:cBhvr>
                                        <p:cTn id="142" dur="166" decel="50000">
                                          <p:stCondLst>
                                            <p:cond delay="1834"/>
                                          </p:stCondLst>
                                        </p:cTn>
                                        <p:tgtEl>
                                          <p:spTgt spid="27679"/>
                                        </p:tgtEl>
                                      </p:cBhvr>
                                      <p:to x="100000" y="100000"/>
                                    </p:animScale>
                                  </p:childTnLst>
                                </p:cTn>
                              </p:par>
                            </p:childTnLst>
                          </p:cTn>
                        </p:par>
                      </p:childTnLst>
                    </p:cTn>
                  </p:par>
                  <p:par>
                    <p:cTn id="143" fill="hold" nodeType="clickPar">
                      <p:stCondLst>
                        <p:cond delay="indefinite"/>
                      </p:stCondLst>
                      <p:childTnLst>
                        <p:par>
                          <p:cTn id="144" fill="hold" nodeType="withGroup">
                            <p:stCondLst>
                              <p:cond delay="0"/>
                            </p:stCondLst>
                            <p:childTnLst>
                              <p:par>
                                <p:cTn id="145" presetID="26" presetClass="entr" presetSubtype="0" fill="hold" grpId="0" nodeType="clickEffect">
                                  <p:stCondLst>
                                    <p:cond delay="0"/>
                                  </p:stCondLst>
                                  <p:childTnLst>
                                    <p:set>
                                      <p:cBhvr>
                                        <p:cTn id="146" dur="1" fill="hold">
                                          <p:stCondLst>
                                            <p:cond delay="0"/>
                                          </p:stCondLst>
                                        </p:cTn>
                                        <p:tgtEl>
                                          <p:spTgt spid="27680"/>
                                        </p:tgtEl>
                                        <p:attrNameLst>
                                          <p:attrName>style.visibility</p:attrName>
                                        </p:attrNameLst>
                                      </p:cBhvr>
                                      <p:to>
                                        <p:strVal val="visible"/>
                                      </p:to>
                                    </p:set>
                                    <p:animEffect transition="in" filter="wipe(down)">
                                      <p:cBhvr>
                                        <p:cTn id="147" dur="580">
                                          <p:stCondLst>
                                            <p:cond delay="0"/>
                                          </p:stCondLst>
                                        </p:cTn>
                                        <p:tgtEl>
                                          <p:spTgt spid="27680"/>
                                        </p:tgtEl>
                                      </p:cBhvr>
                                    </p:animEffect>
                                    <p:anim calcmode="lin" valueType="num">
                                      <p:cBhvr>
                                        <p:cTn id="148" dur="1822" tmFilter="0,0; 0.14,0.36; 0.43,0.73; 0.71,0.91; 1.0,1.0">
                                          <p:stCondLst>
                                            <p:cond delay="0"/>
                                          </p:stCondLst>
                                        </p:cTn>
                                        <p:tgtEl>
                                          <p:spTgt spid="27680"/>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27680"/>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27680"/>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27680"/>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27680"/>
                                        </p:tgtEl>
                                        <p:attrNameLst>
                                          <p:attrName>ppt_y</p:attrName>
                                        </p:attrNameLst>
                                      </p:cBhvr>
                                      <p:tavLst>
                                        <p:tav tm="0" fmla="#ppt_y-sin(pi*$)/81">
                                          <p:val>
                                            <p:fltVal val="0"/>
                                          </p:val>
                                        </p:tav>
                                        <p:tav tm="100000">
                                          <p:val>
                                            <p:fltVal val="1"/>
                                          </p:val>
                                        </p:tav>
                                      </p:tavLst>
                                    </p:anim>
                                    <p:animScale>
                                      <p:cBhvr>
                                        <p:cTn id="153" dur="26">
                                          <p:stCondLst>
                                            <p:cond delay="650"/>
                                          </p:stCondLst>
                                        </p:cTn>
                                        <p:tgtEl>
                                          <p:spTgt spid="27680"/>
                                        </p:tgtEl>
                                      </p:cBhvr>
                                      <p:to x="100000" y="60000"/>
                                    </p:animScale>
                                    <p:animScale>
                                      <p:cBhvr>
                                        <p:cTn id="154" dur="166" decel="50000">
                                          <p:stCondLst>
                                            <p:cond delay="676"/>
                                          </p:stCondLst>
                                        </p:cTn>
                                        <p:tgtEl>
                                          <p:spTgt spid="27680"/>
                                        </p:tgtEl>
                                      </p:cBhvr>
                                      <p:to x="100000" y="100000"/>
                                    </p:animScale>
                                    <p:animScale>
                                      <p:cBhvr>
                                        <p:cTn id="155" dur="26">
                                          <p:stCondLst>
                                            <p:cond delay="1312"/>
                                          </p:stCondLst>
                                        </p:cTn>
                                        <p:tgtEl>
                                          <p:spTgt spid="27680"/>
                                        </p:tgtEl>
                                      </p:cBhvr>
                                      <p:to x="100000" y="80000"/>
                                    </p:animScale>
                                    <p:animScale>
                                      <p:cBhvr>
                                        <p:cTn id="156" dur="166" decel="50000">
                                          <p:stCondLst>
                                            <p:cond delay="1338"/>
                                          </p:stCondLst>
                                        </p:cTn>
                                        <p:tgtEl>
                                          <p:spTgt spid="27680"/>
                                        </p:tgtEl>
                                      </p:cBhvr>
                                      <p:to x="100000" y="100000"/>
                                    </p:animScale>
                                    <p:animScale>
                                      <p:cBhvr>
                                        <p:cTn id="157" dur="26">
                                          <p:stCondLst>
                                            <p:cond delay="1642"/>
                                          </p:stCondLst>
                                        </p:cTn>
                                        <p:tgtEl>
                                          <p:spTgt spid="27680"/>
                                        </p:tgtEl>
                                      </p:cBhvr>
                                      <p:to x="100000" y="90000"/>
                                    </p:animScale>
                                    <p:animScale>
                                      <p:cBhvr>
                                        <p:cTn id="158" dur="166" decel="50000">
                                          <p:stCondLst>
                                            <p:cond delay="1668"/>
                                          </p:stCondLst>
                                        </p:cTn>
                                        <p:tgtEl>
                                          <p:spTgt spid="27680"/>
                                        </p:tgtEl>
                                      </p:cBhvr>
                                      <p:to x="100000" y="100000"/>
                                    </p:animScale>
                                    <p:animScale>
                                      <p:cBhvr>
                                        <p:cTn id="159" dur="26">
                                          <p:stCondLst>
                                            <p:cond delay="1808"/>
                                          </p:stCondLst>
                                        </p:cTn>
                                        <p:tgtEl>
                                          <p:spTgt spid="27680"/>
                                        </p:tgtEl>
                                      </p:cBhvr>
                                      <p:to x="100000" y="95000"/>
                                    </p:animScale>
                                    <p:animScale>
                                      <p:cBhvr>
                                        <p:cTn id="160" dur="166" decel="50000">
                                          <p:stCondLst>
                                            <p:cond delay="1834"/>
                                          </p:stCondLst>
                                        </p:cTn>
                                        <p:tgtEl>
                                          <p:spTgt spid="27680"/>
                                        </p:tgtEl>
                                      </p:cBhvr>
                                      <p:to x="100000" y="100000"/>
                                    </p:animScale>
                                  </p:childTnLst>
                                </p:cTn>
                              </p:par>
                            </p:childTnLst>
                          </p:cTn>
                        </p:par>
                      </p:childTnLst>
                    </p:cTn>
                  </p:par>
                  <p:par>
                    <p:cTn id="161" fill="hold" nodeType="clickPar">
                      <p:stCondLst>
                        <p:cond delay="indefinite"/>
                      </p:stCondLst>
                      <p:childTnLst>
                        <p:par>
                          <p:cTn id="162" fill="hold" nodeType="withGroup">
                            <p:stCondLst>
                              <p:cond delay="0"/>
                            </p:stCondLst>
                            <p:childTnLst>
                              <p:par>
                                <p:cTn id="163" presetID="26" presetClass="entr" presetSubtype="0" fill="hold" grpId="0" nodeType="clickEffect">
                                  <p:stCondLst>
                                    <p:cond delay="0"/>
                                  </p:stCondLst>
                                  <p:childTnLst>
                                    <p:set>
                                      <p:cBhvr>
                                        <p:cTn id="164" dur="1" fill="hold">
                                          <p:stCondLst>
                                            <p:cond delay="0"/>
                                          </p:stCondLst>
                                        </p:cTn>
                                        <p:tgtEl>
                                          <p:spTgt spid="27681"/>
                                        </p:tgtEl>
                                        <p:attrNameLst>
                                          <p:attrName>style.visibility</p:attrName>
                                        </p:attrNameLst>
                                      </p:cBhvr>
                                      <p:to>
                                        <p:strVal val="visible"/>
                                      </p:to>
                                    </p:set>
                                    <p:animEffect transition="in" filter="wipe(down)">
                                      <p:cBhvr>
                                        <p:cTn id="165" dur="580">
                                          <p:stCondLst>
                                            <p:cond delay="0"/>
                                          </p:stCondLst>
                                        </p:cTn>
                                        <p:tgtEl>
                                          <p:spTgt spid="27681"/>
                                        </p:tgtEl>
                                      </p:cBhvr>
                                    </p:animEffect>
                                    <p:anim calcmode="lin" valueType="num">
                                      <p:cBhvr>
                                        <p:cTn id="166" dur="1822" tmFilter="0,0; 0.14,0.36; 0.43,0.73; 0.71,0.91; 1.0,1.0">
                                          <p:stCondLst>
                                            <p:cond delay="0"/>
                                          </p:stCondLst>
                                        </p:cTn>
                                        <p:tgtEl>
                                          <p:spTgt spid="27681"/>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27681"/>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27681"/>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27681"/>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27681"/>
                                        </p:tgtEl>
                                        <p:attrNameLst>
                                          <p:attrName>ppt_y</p:attrName>
                                        </p:attrNameLst>
                                      </p:cBhvr>
                                      <p:tavLst>
                                        <p:tav tm="0" fmla="#ppt_y-sin(pi*$)/81">
                                          <p:val>
                                            <p:fltVal val="0"/>
                                          </p:val>
                                        </p:tav>
                                        <p:tav tm="100000">
                                          <p:val>
                                            <p:fltVal val="1"/>
                                          </p:val>
                                        </p:tav>
                                      </p:tavLst>
                                    </p:anim>
                                    <p:animScale>
                                      <p:cBhvr>
                                        <p:cTn id="171" dur="26">
                                          <p:stCondLst>
                                            <p:cond delay="650"/>
                                          </p:stCondLst>
                                        </p:cTn>
                                        <p:tgtEl>
                                          <p:spTgt spid="27681"/>
                                        </p:tgtEl>
                                      </p:cBhvr>
                                      <p:to x="100000" y="60000"/>
                                    </p:animScale>
                                    <p:animScale>
                                      <p:cBhvr>
                                        <p:cTn id="172" dur="166" decel="50000">
                                          <p:stCondLst>
                                            <p:cond delay="676"/>
                                          </p:stCondLst>
                                        </p:cTn>
                                        <p:tgtEl>
                                          <p:spTgt spid="27681"/>
                                        </p:tgtEl>
                                      </p:cBhvr>
                                      <p:to x="100000" y="100000"/>
                                    </p:animScale>
                                    <p:animScale>
                                      <p:cBhvr>
                                        <p:cTn id="173" dur="26">
                                          <p:stCondLst>
                                            <p:cond delay="1312"/>
                                          </p:stCondLst>
                                        </p:cTn>
                                        <p:tgtEl>
                                          <p:spTgt spid="27681"/>
                                        </p:tgtEl>
                                      </p:cBhvr>
                                      <p:to x="100000" y="80000"/>
                                    </p:animScale>
                                    <p:animScale>
                                      <p:cBhvr>
                                        <p:cTn id="174" dur="166" decel="50000">
                                          <p:stCondLst>
                                            <p:cond delay="1338"/>
                                          </p:stCondLst>
                                        </p:cTn>
                                        <p:tgtEl>
                                          <p:spTgt spid="27681"/>
                                        </p:tgtEl>
                                      </p:cBhvr>
                                      <p:to x="100000" y="100000"/>
                                    </p:animScale>
                                    <p:animScale>
                                      <p:cBhvr>
                                        <p:cTn id="175" dur="26">
                                          <p:stCondLst>
                                            <p:cond delay="1642"/>
                                          </p:stCondLst>
                                        </p:cTn>
                                        <p:tgtEl>
                                          <p:spTgt spid="27681"/>
                                        </p:tgtEl>
                                      </p:cBhvr>
                                      <p:to x="100000" y="90000"/>
                                    </p:animScale>
                                    <p:animScale>
                                      <p:cBhvr>
                                        <p:cTn id="176" dur="166" decel="50000">
                                          <p:stCondLst>
                                            <p:cond delay="1668"/>
                                          </p:stCondLst>
                                        </p:cTn>
                                        <p:tgtEl>
                                          <p:spTgt spid="27681"/>
                                        </p:tgtEl>
                                      </p:cBhvr>
                                      <p:to x="100000" y="100000"/>
                                    </p:animScale>
                                    <p:animScale>
                                      <p:cBhvr>
                                        <p:cTn id="177" dur="26">
                                          <p:stCondLst>
                                            <p:cond delay="1808"/>
                                          </p:stCondLst>
                                        </p:cTn>
                                        <p:tgtEl>
                                          <p:spTgt spid="27681"/>
                                        </p:tgtEl>
                                      </p:cBhvr>
                                      <p:to x="100000" y="95000"/>
                                    </p:animScale>
                                    <p:animScale>
                                      <p:cBhvr>
                                        <p:cTn id="178" dur="166" decel="50000">
                                          <p:stCondLst>
                                            <p:cond delay="1834"/>
                                          </p:stCondLst>
                                        </p:cTn>
                                        <p:tgtEl>
                                          <p:spTgt spid="27681"/>
                                        </p:tgtEl>
                                      </p:cBhvr>
                                      <p:to x="100000" y="100000"/>
                                    </p:animScale>
                                  </p:childTnLst>
                                </p:cTn>
                              </p:par>
                            </p:childTnLst>
                          </p:cTn>
                        </p:par>
                      </p:childTnLst>
                    </p:cTn>
                  </p:par>
                  <p:par>
                    <p:cTn id="179" fill="hold" nodeType="clickPar">
                      <p:stCondLst>
                        <p:cond delay="indefinite"/>
                      </p:stCondLst>
                      <p:childTnLst>
                        <p:par>
                          <p:cTn id="180" fill="hold" nodeType="withGroup">
                            <p:stCondLst>
                              <p:cond delay="0"/>
                            </p:stCondLst>
                            <p:childTnLst>
                              <p:par>
                                <p:cTn id="181" presetID="26" presetClass="entr" presetSubtype="0" fill="hold" grpId="0" nodeType="clickEffect">
                                  <p:stCondLst>
                                    <p:cond delay="0"/>
                                  </p:stCondLst>
                                  <p:childTnLst>
                                    <p:set>
                                      <p:cBhvr>
                                        <p:cTn id="182" dur="1" fill="hold">
                                          <p:stCondLst>
                                            <p:cond delay="0"/>
                                          </p:stCondLst>
                                        </p:cTn>
                                        <p:tgtEl>
                                          <p:spTgt spid="27682"/>
                                        </p:tgtEl>
                                        <p:attrNameLst>
                                          <p:attrName>style.visibility</p:attrName>
                                        </p:attrNameLst>
                                      </p:cBhvr>
                                      <p:to>
                                        <p:strVal val="visible"/>
                                      </p:to>
                                    </p:set>
                                    <p:animEffect transition="in" filter="wipe(down)">
                                      <p:cBhvr>
                                        <p:cTn id="183" dur="580">
                                          <p:stCondLst>
                                            <p:cond delay="0"/>
                                          </p:stCondLst>
                                        </p:cTn>
                                        <p:tgtEl>
                                          <p:spTgt spid="27682"/>
                                        </p:tgtEl>
                                      </p:cBhvr>
                                    </p:animEffect>
                                    <p:anim calcmode="lin" valueType="num">
                                      <p:cBhvr>
                                        <p:cTn id="184" dur="1822" tmFilter="0,0; 0.14,0.36; 0.43,0.73; 0.71,0.91; 1.0,1.0">
                                          <p:stCondLst>
                                            <p:cond delay="0"/>
                                          </p:stCondLst>
                                        </p:cTn>
                                        <p:tgtEl>
                                          <p:spTgt spid="27682"/>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27682"/>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27682"/>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27682"/>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27682"/>
                                        </p:tgtEl>
                                        <p:attrNameLst>
                                          <p:attrName>ppt_y</p:attrName>
                                        </p:attrNameLst>
                                      </p:cBhvr>
                                      <p:tavLst>
                                        <p:tav tm="0" fmla="#ppt_y-sin(pi*$)/81">
                                          <p:val>
                                            <p:fltVal val="0"/>
                                          </p:val>
                                        </p:tav>
                                        <p:tav tm="100000">
                                          <p:val>
                                            <p:fltVal val="1"/>
                                          </p:val>
                                        </p:tav>
                                      </p:tavLst>
                                    </p:anim>
                                    <p:animScale>
                                      <p:cBhvr>
                                        <p:cTn id="189" dur="26">
                                          <p:stCondLst>
                                            <p:cond delay="650"/>
                                          </p:stCondLst>
                                        </p:cTn>
                                        <p:tgtEl>
                                          <p:spTgt spid="27682"/>
                                        </p:tgtEl>
                                      </p:cBhvr>
                                      <p:to x="100000" y="60000"/>
                                    </p:animScale>
                                    <p:animScale>
                                      <p:cBhvr>
                                        <p:cTn id="190" dur="166" decel="50000">
                                          <p:stCondLst>
                                            <p:cond delay="676"/>
                                          </p:stCondLst>
                                        </p:cTn>
                                        <p:tgtEl>
                                          <p:spTgt spid="27682"/>
                                        </p:tgtEl>
                                      </p:cBhvr>
                                      <p:to x="100000" y="100000"/>
                                    </p:animScale>
                                    <p:animScale>
                                      <p:cBhvr>
                                        <p:cTn id="191" dur="26">
                                          <p:stCondLst>
                                            <p:cond delay="1312"/>
                                          </p:stCondLst>
                                        </p:cTn>
                                        <p:tgtEl>
                                          <p:spTgt spid="27682"/>
                                        </p:tgtEl>
                                      </p:cBhvr>
                                      <p:to x="100000" y="80000"/>
                                    </p:animScale>
                                    <p:animScale>
                                      <p:cBhvr>
                                        <p:cTn id="192" dur="166" decel="50000">
                                          <p:stCondLst>
                                            <p:cond delay="1338"/>
                                          </p:stCondLst>
                                        </p:cTn>
                                        <p:tgtEl>
                                          <p:spTgt spid="27682"/>
                                        </p:tgtEl>
                                      </p:cBhvr>
                                      <p:to x="100000" y="100000"/>
                                    </p:animScale>
                                    <p:animScale>
                                      <p:cBhvr>
                                        <p:cTn id="193" dur="26">
                                          <p:stCondLst>
                                            <p:cond delay="1642"/>
                                          </p:stCondLst>
                                        </p:cTn>
                                        <p:tgtEl>
                                          <p:spTgt spid="27682"/>
                                        </p:tgtEl>
                                      </p:cBhvr>
                                      <p:to x="100000" y="90000"/>
                                    </p:animScale>
                                    <p:animScale>
                                      <p:cBhvr>
                                        <p:cTn id="194" dur="166" decel="50000">
                                          <p:stCondLst>
                                            <p:cond delay="1668"/>
                                          </p:stCondLst>
                                        </p:cTn>
                                        <p:tgtEl>
                                          <p:spTgt spid="27682"/>
                                        </p:tgtEl>
                                      </p:cBhvr>
                                      <p:to x="100000" y="100000"/>
                                    </p:animScale>
                                    <p:animScale>
                                      <p:cBhvr>
                                        <p:cTn id="195" dur="26">
                                          <p:stCondLst>
                                            <p:cond delay="1808"/>
                                          </p:stCondLst>
                                        </p:cTn>
                                        <p:tgtEl>
                                          <p:spTgt spid="27682"/>
                                        </p:tgtEl>
                                      </p:cBhvr>
                                      <p:to x="100000" y="95000"/>
                                    </p:animScale>
                                    <p:animScale>
                                      <p:cBhvr>
                                        <p:cTn id="196" dur="166" decel="50000">
                                          <p:stCondLst>
                                            <p:cond delay="1834"/>
                                          </p:stCondLst>
                                        </p:cTn>
                                        <p:tgtEl>
                                          <p:spTgt spid="27682"/>
                                        </p:tgtEl>
                                      </p:cBhvr>
                                      <p:to x="100000" y="100000"/>
                                    </p:animScale>
                                  </p:childTnLst>
                                </p:cTn>
                              </p:par>
                            </p:childTnLst>
                          </p:cTn>
                        </p:par>
                      </p:childTnLst>
                    </p:cTn>
                  </p:par>
                  <p:par>
                    <p:cTn id="197" fill="hold" nodeType="clickPar">
                      <p:stCondLst>
                        <p:cond delay="indefinite"/>
                      </p:stCondLst>
                      <p:childTnLst>
                        <p:par>
                          <p:cTn id="198" fill="hold" nodeType="withGroup">
                            <p:stCondLst>
                              <p:cond delay="0"/>
                            </p:stCondLst>
                            <p:childTnLst>
                              <p:par>
                                <p:cTn id="199" presetID="26" presetClass="entr" presetSubtype="0" fill="hold" grpId="0" nodeType="clickEffect">
                                  <p:stCondLst>
                                    <p:cond delay="0"/>
                                  </p:stCondLst>
                                  <p:childTnLst>
                                    <p:set>
                                      <p:cBhvr>
                                        <p:cTn id="200" dur="1" fill="hold">
                                          <p:stCondLst>
                                            <p:cond delay="0"/>
                                          </p:stCondLst>
                                        </p:cTn>
                                        <p:tgtEl>
                                          <p:spTgt spid="27683"/>
                                        </p:tgtEl>
                                        <p:attrNameLst>
                                          <p:attrName>style.visibility</p:attrName>
                                        </p:attrNameLst>
                                      </p:cBhvr>
                                      <p:to>
                                        <p:strVal val="visible"/>
                                      </p:to>
                                    </p:set>
                                    <p:animEffect transition="in" filter="wipe(down)">
                                      <p:cBhvr>
                                        <p:cTn id="201" dur="580">
                                          <p:stCondLst>
                                            <p:cond delay="0"/>
                                          </p:stCondLst>
                                        </p:cTn>
                                        <p:tgtEl>
                                          <p:spTgt spid="27683"/>
                                        </p:tgtEl>
                                      </p:cBhvr>
                                    </p:animEffect>
                                    <p:anim calcmode="lin" valueType="num">
                                      <p:cBhvr>
                                        <p:cTn id="202" dur="1822" tmFilter="0,0; 0.14,0.36; 0.43,0.73; 0.71,0.91; 1.0,1.0">
                                          <p:stCondLst>
                                            <p:cond delay="0"/>
                                          </p:stCondLst>
                                        </p:cTn>
                                        <p:tgtEl>
                                          <p:spTgt spid="27683"/>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27683"/>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27683"/>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27683"/>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27683"/>
                                        </p:tgtEl>
                                        <p:attrNameLst>
                                          <p:attrName>ppt_y</p:attrName>
                                        </p:attrNameLst>
                                      </p:cBhvr>
                                      <p:tavLst>
                                        <p:tav tm="0" fmla="#ppt_y-sin(pi*$)/81">
                                          <p:val>
                                            <p:fltVal val="0"/>
                                          </p:val>
                                        </p:tav>
                                        <p:tav tm="100000">
                                          <p:val>
                                            <p:fltVal val="1"/>
                                          </p:val>
                                        </p:tav>
                                      </p:tavLst>
                                    </p:anim>
                                    <p:animScale>
                                      <p:cBhvr>
                                        <p:cTn id="207" dur="26">
                                          <p:stCondLst>
                                            <p:cond delay="650"/>
                                          </p:stCondLst>
                                        </p:cTn>
                                        <p:tgtEl>
                                          <p:spTgt spid="27683"/>
                                        </p:tgtEl>
                                      </p:cBhvr>
                                      <p:to x="100000" y="60000"/>
                                    </p:animScale>
                                    <p:animScale>
                                      <p:cBhvr>
                                        <p:cTn id="208" dur="166" decel="50000">
                                          <p:stCondLst>
                                            <p:cond delay="676"/>
                                          </p:stCondLst>
                                        </p:cTn>
                                        <p:tgtEl>
                                          <p:spTgt spid="27683"/>
                                        </p:tgtEl>
                                      </p:cBhvr>
                                      <p:to x="100000" y="100000"/>
                                    </p:animScale>
                                    <p:animScale>
                                      <p:cBhvr>
                                        <p:cTn id="209" dur="26">
                                          <p:stCondLst>
                                            <p:cond delay="1312"/>
                                          </p:stCondLst>
                                        </p:cTn>
                                        <p:tgtEl>
                                          <p:spTgt spid="27683"/>
                                        </p:tgtEl>
                                      </p:cBhvr>
                                      <p:to x="100000" y="80000"/>
                                    </p:animScale>
                                    <p:animScale>
                                      <p:cBhvr>
                                        <p:cTn id="210" dur="166" decel="50000">
                                          <p:stCondLst>
                                            <p:cond delay="1338"/>
                                          </p:stCondLst>
                                        </p:cTn>
                                        <p:tgtEl>
                                          <p:spTgt spid="27683"/>
                                        </p:tgtEl>
                                      </p:cBhvr>
                                      <p:to x="100000" y="100000"/>
                                    </p:animScale>
                                    <p:animScale>
                                      <p:cBhvr>
                                        <p:cTn id="211" dur="26">
                                          <p:stCondLst>
                                            <p:cond delay="1642"/>
                                          </p:stCondLst>
                                        </p:cTn>
                                        <p:tgtEl>
                                          <p:spTgt spid="27683"/>
                                        </p:tgtEl>
                                      </p:cBhvr>
                                      <p:to x="100000" y="90000"/>
                                    </p:animScale>
                                    <p:animScale>
                                      <p:cBhvr>
                                        <p:cTn id="212" dur="166" decel="50000">
                                          <p:stCondLst>
                                            <p:cond delay="1668"/>
                                          </p:stCondLst>
                                        </p:cTn>
                                        <p:tgtEl>
                                          <p:spTgt spid="27683"/>
                                        </p:tgtEl>
                                      </p:cBhvr>
                                      <p:to x="100000" y="100000"/>
                                    </p:animScale>
                                    <p:animScale>
                                      <p:cBhvr>
                                        <p:cTn id="213" dur="26">
                                          <p:stCondLst>
                                            <p:cond delay="1808"/>
                                          </p:stCondLst>
                                        </p:cTn>
                                        <p:tgtEl>
                                          <p:spTgt spid="27683"/>
                                        </p:tgtEl>
                                      </p:cBhvr>
                                      <p:to x="100000" y="95000"/>
                                    </p:animScale>
                                    <p:animScale>
                                      <p:cBhvr>
                                        <p:cTn id="214" dur="166" decel="50000">
                                          <p:stCondLst>
                                            <p:cond delay="1834"/>
                                          </p:stCondLst>
                                        </p:cTn>
                                        <p:tgtEl>
                                          <p:spTgt spid="27683"/>
                                        </p:tgtEl>
                                      </p:cBhvr>
                                      <p:to x="100000" y="100000"/>
                                    </p:animScale>
                                  </p:childTnLst>
                                </p:cTn>
                              </p:par>
                            </p:childTnLst>
                          </p:cTn>
                        </p:par>
                      </p:childTnLst>
                    </p:cTn>
                  </p:par>
                  <p:par>
                    <p:cTn id="215" fill="hold" nodeType="clickPar">
                      <p:stCondLst>
                        <p:cond delay="indefinite"/>
                      </p:stCondLst>
                      <p:childTnLst>
                        <p:par>
                          <p:cTn id="216" fill="hold" nodeType="withGroup">
                            <p:stCondLst>
                              <p:cond delay="0"/>
                            </p:stCondLst>
                            <p:childTnLst>
                              <p:par>
                                <p:cTn id="217" presetID="26" presetClass="entr" presetSubtype="0" fill="hold" grpId="0" nodeType="clickEffect">
                                  <p:stCondLst>
                                    <p:cond delay="0"/>
                                  </p:stCondLst>
                                  <p:childTnLst>
                                    <p:set>
                                      <p:cBhvr>
                                        <p:cTn id="218" dur="1" fill="hold">
                                          <p:stCondLst>
                                            <p:cond delay="0"/>
                                          </p:stCondLst>
                                        </p:cTn>
                                        <p:tgtEl>
                                          <p:spTgt spid="27684"/>
                                        </p:tgtEl>
                                        <p:attrNameLst>
                                          <p:attrName>style.visibility</p:attrName>
                                        </p:attrNameLst>
                                      </p:cBhvr>
                                      <p:to>
                                        <p:strVal val="visible"/>
                                      </p:to>
                                    </p:set>
                                    <p:animEffect transition="in" filter="wipe(down)">
                                      <p:cBhvr>
                                        <p:cTn id="219" dur="580">
                                          <p:stCondLst>
                                            <p:cond delay="0"/>
                                          </p:stCondLst>
                                        </p:cTn>
                                        <p:tgtEl>
                                          <p:spTgt spid="27684"/>
                                        </p:tgtEl>
                                      </p:cBhvr>
                                    </p:animEffect>
                                    <p:anim calcmode="lin" valueType="num">
                                      <p:cBhvr>
                                        <p:cTn id="220" dur="1822" tmFilter="0,0; 0.14,0.36; 0.43,0.73; 0.71,0.91; 1.0,1.0">
                                          <p:stCondLst>
                                            <p:cond delay="0"/>
                                          </p:stCondLst>
                                        </p:cTn>
                                        <p:tgtEl>
                                          <p:spTgt spid="27684"/>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27684"/>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27684"/>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27684"/>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27684"/>
                                        </p:tgtEl>
                                        <p:attrNameLst>
                                          <p:attrName>ppt_y</p:attrName>
                                        </p:attrNameLst>
                                      </p:cBhvr>
                                      <p:tavLst>
                                        <p:tav tm="0" fmla="#ppt_y-sin(pi*$)/81">
                                          <p:val>
                                            <p:fltVal val="0"/>
                                          </p:val>
                                        </p:tav>
                                        <p:tav tm="100000">
                                          <p:val>
                                            <p:fltVal val="1"/>
                                          </p:val>
                                        </p:tav>
                                      </p:tavLst>
                                    </p:anim>
                                    <p:animScale>
                                      <p:cBhvr>
                                        <p:cTn id="225" dur="26">
                                          <p:stCondLst>
                                            <p:cond delay="650"/>
                                          </p:stCondLst>
                                        </p:cTn>
                                        <p:tgtEl>
                                          <p:spTgt spid="27684"/>
                                        </p:tgtEl>
                                      </p:cBhvr>
                                      <p:to x="100000" y="60000"/>
                                    </p:animScale>
                                    <p:animScale>
                                      <p:cBhvr>
                                        <p:cTn id="226" dur="166" decel="50000">
                                          <p:stCondLst>
                                            <p:cond delay="676"/>
                                          </p:stCondLst>
                                        </p:cTn>
                                        <p:tgtEl>
                                          <p:spTgt spid="27684"/>
                                        </p:tgtEl>
                                      </p:cBhvr>
                                      <p:to x="100000" y="100000"/>
                                    </p:animScale>
                                    <p:animScale>
                                      <p:cBhvr>
                                        <p:cTn id="227" dur="26">
                                          <p:stCondLst>
                                            <p:cond delay="1312"/>
                                          </p:stCondLst>
                                        </p:cTn>
                                        <p:tgtEl>
                                          <p:spTgt spid="27684"/>
                                        </p:tgtEl>
                                      </p:cBhvr>
                                      <p:to x="100000" y="80000"/>
                                    </p:animScale>
                                    <p:animScale>
                                      <p:cBhvr>
                                        <p:cTn id="228" dur="166" decel="50000">
                                          <p:stCondLst>
                                            <p:cond delay="1338"/>
                                          </p:stCondLst>
                                        </p:cTn>
                                        <p:tgtEl>
                                          <p:spTgt spid="27684"/>
                                        </p:tgtEl>
                                      </p:cBhvr>
                                      <p:to x="100000" y="100000"/>
                                    </p:animScale>
                                    <p:animScale>
                                      <p:cBhvr>
                                        <p:cTn id="229" dur="26">
                                          <p:stCondLst>
                                            <p:cond delay="1642"/>
                                          </p:stCondLst>
                                        </p:cTn>
                                        <p:tgtEl>
                                          <p:spTgt spid="27684"/>
                                        </p:tgtEl>
                                      </p:cBhvr>
                                      <p:to x="100000" y="90000"/>
                                    </p:animScale>
                                    <p:animScale>
                                      <p:cBhvr>
                                        <p:cTn id="230" dur="166" decel="50000">
                                          <p:stCondLst>
                                            <p:cond delay="1668"/>
                                          </p:stCondLst>
                                        </p:cTn>
                                        <p:tgtEl>
                                          <p:spTgt spid="27684"/>
                                        </p:tgtEl>
                                      </p:cBhvr>
                                      <p:to x="100000" y="100000"/>
                                    </p:animScale>
                                    <p:animScale>
                                      <p:cBhvr>
                                        <p:cTn id="231" dur="26">
                                          <p:stCondLst>
                                            <p:cond delay="1808"/>
                                          </p:stCondLst>
                                        </p:cTn>
                                        <p:tgtEl>
                                          <p:spTgt spid="27684"/>
                                        </p:tgtEl>
                                      </p:cBhvr>
                                      <p:to x="100000" y="95000"/>
                                    </p:animScale>
                                    <p:animScale>
                                      <p:cBhvr>
                                        <p:cTn id="232" dur="166" decel="50000">
                                          <p:stCondLst>
                                            <p:cond delay="1834"/>
                                          </p:stCondLst>
                                        </p:cTn>
                                        <p:tgtEl>
                                          <p:spTgt spid="27684"/>
                                        </p:tgtEl>
                                      </p:cBhvr>
                                      <p:to x="100000" y="100000"/>
                                    </p:animScale>
                                  </p:childTnLst>
                                </p:cTn>
                              </p:par>
                            </p:childTnLst>
                          </p:cTn>
                        </p:par>
                      </p:childTnLst>
                    </p:cTn>
                  </p:par>
                  <p:par>
                    <p:cTn id="233" fill="hold" nodeType="clickPar">
                      <p:stCondLst>
                        <p:cond delay="indefinite"/>
                      </p:stCondLst>
                      <p:childTnLst>
                        <p:par>
                          <p:cTn id="234" fill="hold" nodeType="withGroup">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27685"/>
                                        </p:tgtEl>
                                        <p:attrNameLst>
                                          <p:attrName>style.visibility</p:attrName>
                                        </p:attrNameLst>
                                      </p:cBhvr>
                                      <p:to>
                                        <p:strVal val="visible"/>
                                      </p:to>
                                    </p:set>
                                    <p:animEffect transition="in" filter="wipe(down)">
                                      <p:cBhvr>
                                        <p:cTn id="237" dur="580">
                                          <p:stCondLst>
                                            <p:cond delay="0"/>
                                          </p:stCondLst>
                                        </p:cTn>
                                        <p:tgtEl>
                                          <p:spTgt spid="27685"/>
                                        </p:tgtEl>
                                      </p:cBhvr>
                                    </p:animEffect>
                                    <p:anim calcmode="lin" valueType="num">
                                      <p:cBhvr>
                                        <p:cTn id="238" dur="1822" tmFilter="0,0; 0.14,0.36; 0.43,0.73; 0.71,0.91; 1.0,1.0">
                                          <p:stCondLst>
                                            <p:cond delay="0"/>
                                          </p:stCondLst>
                                        </p:cTn>
                                        <p:tgtEl>
                                          <p:spTgt spid="27685"/>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27685"/>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27685"/>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27685"/>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27685"/>
                                        </p:tgtEl>
                                        <p:attrNameLst>
                                          <p:attrName>ppt_y</p:attrName>
                                        </p:attrNameLst>
                                      </p:cBhvr>
                                      <p:tavLst>
                                        <p:tav tm="0" fmla="#ppt_y-sin(pi*$)/81">
                                          <p:val>
                                            <p:fltVal val="0"/>
                                          </p:val>
                                        </p:tav>
                                        <p:tav tm="100000">
                                          <p:val>
                                            <p:fltVal val="1"/>
                                          </p:val>
                                        </p:tav>
                                      </p:tavLst>
                                    </p:anim>
                                    <p:animScale>
                                      <p:cBhvr>
                                        <p:cTn id="243" dur="26">
                                          <p:stCondLst>
                                            <p:cond delay="650"/>
                                          </p:stCondLst>
                                        </p:cTn>
                                        <p:tgtEl>
                                          <p:spTgt spid="27685"/>
                                        </p:tgtEl>
                                      </p:cBhvr>
                                      <p:to x="100000" y="60000"/>
                                    </p:animScale>
                                    <p:animScale>
                                      <p:cBhvr>
                                        <p:cTn id="244" dur="166" decel="50000">
                                          <p:stCondLst>
                                            <p:cond delay="676"/>
                                          </p:stCondLst>
                                        </p:cTn>
                                        <p:tgtEl>
                                          <p:spTgt spid="27685"/>
                                        </p:tgtEl>
                                      </p:cBhvr>
                                      <p:to x="100000" y="100000"/>
                                    </p:animScale>
                                    <p:animScale>
                                      <p:cBhvr>
                                        <p:cTn id="245" dur="26">
                                          <p:stCondLst>
                                            <p:cond delay="1312"/>
                                          </p:stCondLst>
                                        </p:cTn>
                                        <p:tgtEl>
                                          <p:spTgt spid="27685"/>
                                        </p:tgtEl>
                                      </p:cBhvr>
                                      <p:to x="100000" y="80000"/>
                                    </p:animScale>
                                    <p:animScale>
                                      <p:cBhvr>
                                        <p:cTn id="246" dur="166" decel="50000">
                                          <p:stCondLst>
                                            <p:cond delay="1338"/>
                                          </p:stCondLst>
                                        </p:cTn>
                                        <p:tgtEl>
                                          <p:spTgt spid="27685"/>
                                        </p:tgtEl>
                                      </p:cBhvr>
                                      <p:to x="100000" y="100000"/>
                                    </p:animScale>
                                    <p:animScale>
                                      <p:cBhvr>
                                        <p:cTn id="247" dur="26">
                                          <p:stCondLst>
                                            <p:cond delay="1642"/>
                                          </p:stCondLst>
                                        </p:cTn>
                                        <p:tgtEl>
                                          <p:spTgt spid="27685"/>
                                        </p:tgtEl>
                                      </p:cBhvr>
                                      <p:to x="100000" y="90000"/>
                                    </p:animScale>
                                    <p:animScale>
                                      <p:cBhvr>
                                        <p:cTn id="248" dur="166" decel="50000">
                                          <p:stCondLst>
                                            <p:cond delay="1668"/>
                                          </p:stCondLst>
                                        </p:cTn>
                                        <p:tgtEl>
                                          <p:spTgt spid="27685"/>
                                        </p:tgtEl>
                                      </p:cBhvr>
                                      <p:to x="100000" y="100000"/>
                                    </p:animScale>
                                    <p:animScale>
                                      <p:cBhvr>
                                        <p:cTn id="249" dur="26">
                                          <p:stCondLst>
                                            <p:cond delay="1808"/>
                                          </p:stCondLst>
                                        </p:cTn>
                                        <p:tgtEl>
                                          <p:spTgt spid="27685"/>
                                        </p:tgtEl>
                                      </p:cBhvr>
                                      <p:to x="100000" y="95000"/>
                                    </p:animScale>
                                    <p:animScale>
                                      <p:cBhvr>
                                        <p:cTn id="250" dur="166" decel="50000">
                                          <p:stCondLst>
                                            <p:cond delay="1834"/>
                                          </p:stCondLst>
                                        </p:cTn>
                                        <p:tgtEl>
                                          <p:spTgt spid="27685"/>
                                        </p:tgtEl>
                                      </p:cBhvr>
                                      <p:to x="100000" y="100000"/>
                                    </p:animScale>
                                  </p:childTnLst>
                                </p:cTn>
                              </p:par>
                            </p:childTnLst>
                          </p:cTn>
                        </p:par>
                      </p:childTnLst>
                    </p:cTn>
                  </p:par>
                  <p:par>
                    <p:cTn id="251" fill="hold" nodeType="clickPar">
                      <p:stCondLst>
                        <p:cond delay="indefinite"/>
                      </p:stCondLst>
                      <p:childTnLst>
                        <p:par>
                          <p:cTn id="252" fill="hold" nodeType="withGroup">
                            <p:stCondLst>
                              <p:cond delay="0"/>
                            </p:stCondLst>
                            <p:childTnLst>
                              <p:par>
                                <p:cTn id="253" presetID="26" presetClass="entr" presetSubtype="0" fill="hold" grpId="0" nodeType="clickEffect">
                                  <p:stCondLst>
                                    <p:cond delay="0"/>
                                  </p:stCondLst>
                                  <p:childTnLst>
                                    <p:set>
                                      <p:cBhvr>
                                        <p:cTn id="254" dur="1" fill="hold">
                                          <p:stCondLst>
                                            <p:cond delay="0"/>
                                          </p:stCondLst>
                                        </p:cTn>
                                        <p:tgtEl>
                                          <p:spTgt spid="27686"/>
                                        </p:tgtEl>
                                        <p:attrNameLst>
                                          <p:attrName>style.visibility</p:attrName>
                                        </p:attrNameLst>
                                      </p:cBhvr>
                                      <p:to>
                                        <p:strVal val="visible"/>
                                      </p:to>
                                    </p:set>
                                    <p:animEffect transition="in" filter="wipe(down)">
                                      <p:cBhvr>
                                        <p:cTn id="255" dur="580">
                                          <p:stCondLst>
                                            <p:cond delay="0"/>
                                          </p:stCondLst>
                                        </p:cTn>
                                        <p:tgtEl>
                                          <p:spTgt spid="27686"/>
                                        </p:tgtEl>
                                      </p:cBhvr>
                                    </p:animEffect>
                                    <p:anim calcmode="lin" valueType="num">
                                      <p:cBhvr>
                                        <p:cTn id="256" dur="1822" tmFilter="0,0; 0.14,0.36; 0.43,0.73; 0.71,0.91; 1.0,1.0">
                                          <p:stCondLst>
                                            <p:cond delay="0"/>
                                          </p:stCondLst>
                                        </p:cTn>
                                        <p:tgtEl>
                                          <p:spTgt spid="27686"/>
                                        </p:tgtEl>
                                        <p:attrNameLst>
                                          <p:attrName>ppt_x</p:attrName>
                                        </p:attrNameLst>
                                      </p:cBhvr>
                                      <p:tavLst>
                                        <p:tav tm="0">
                                          <p:val>
                                            <p:strVal val="#ppt_x-0.25"/>
                                          </p:val>
                                        </p:tav>
                                        <p:tav tm="100000">
                                          <p:val>
                                            <p:strVal val="#ppt_x"/>
                                          </p:val>
                                        </p:tav>
                                      </p:tavLst>
                                    </p:anim>
                                    <p:anim calcmode="lin" valueType="num">
                                      <p:cBhvr>
                                        <p:cTn id="257" dur="664" tmFilter="0.0,0.0; 0.25,0.07; 0.50,0.2; 0.75,0.467; 1.0,1.0">
                                          <p:stCondLst>
                                            <p:cond delay="0"/>
                                          </p:stCondLst>
                                        </p:cTn>
                                        <p:tgtEl>
                                          <p:spTgt spid="27686"/>
                                        </p:tgtEl>
                                        <p:attrNameLst>
                                          <p:attrName>ppt_y</p:attrName>
                                        </p:attrNameLst>
                                      </p:cBhvr>
                                      <p:tavLst>
                                        <p:tav tm="0" fmla="#ppt_y-sin(pi*$)/3">
                                          <p:val>
                                            <p:fltVal val="0.5"/>
                                          </p:val>
                                        </p:tav>
                                        <p:tav tm="100000">
                                          <p:val>
                                            <p:fltVal val="1"/>
                                          </p:val>
                                        </p:tav>
                                      </p:tavLst>
                                    </p:anim>
                                    <p:anim calcmode="lin" valueType="num">
                                      <p:cBhvr>
                                        <p:cTn id="258" dur="664" tmFilter="0, 0; 0.125,0.2665; 0.25,0.4; 0.375,0.465; 0.5,0.5;  0.625,0.535; 0.75,0.6; 0.875,0.7335; 1,1">
                                          <p:stCondLst>
                                            <p:cond delay="664"/>
                                          </p:stCondLst>
                                        </p:cTn>
                                        <p:tgtEl>
                                          <p:spTgt spid="27686"/>
                                        </p:tgtEl>
                                        <p:attrNameLst>
                                          <p:attrName>ppt_y</p:attrName>
                                        </p:attrNameLst>
                                      </p:cBhvr>
                                      <p:tavLst>
                                        <p:tav tm="0" fmla="#ppt_y-sin(pi*$)/9">
                                          <p:val>
                                            <p:fltVal val="0"/>
                                          </p:val>
                                        </p:tav>
                                        <p:tav tm="100000">
                                          <p:val>
                                            <p:fltVal val="1"/>
                                          </p:val>
                                        </p:tav>
                                      </p:tavLst>
                                    </p:anim>
                                    <p:anim calcmode="lin" valueType="num">
                                      <p:cBhvr>
                                        <p:cTn id="259" dur="332" tmFilter="0, 0; 0.125,0.2665; 0.25,0.4; 0.375,0.465; 0.5,0.5;  0.625,0.535; 0.75,0.6; 0.875,0.7335; 1,1">
                                          <p:stCondLst>
                                            <p:cond delay="1324"/>
                                          </p:stCondLst>
                                        </p:cTn>
                                        <p:tgtEl>
                                          <p:spTgt spid="27686"/>
                                        </p:tgtEl>
                                        <p:attrNameLst>
                                          <p:attrName>ppt_y</p:attrName>
                                        </p:attrNameLst>
                                      </p:cBhvr>
                                      <p:tavLst>
                                        <p:tav tm="0" fmla="#ppt_y-sin(pi*$)/27">
                                          <p:val>
                                            <p:fltVal val="0"/>
                                          </p:val>
                                        </p:tav>
                                        <p:tav tm="100000">
                                          <p:val>
                                            <p:fltVal val="1"/>
                                          </p:val>
                                        </p:tav>
                                      </p:tavLst>
                                    </p:anim>
                                    <p:anim calcmode="lin" valueType="num">
                                      <p:cBhvr>
                                        <p:cTn id="260" dur="164" tmFilter="0, 0; 0.125,0.2665; 0.25,0.4; 0.375,0.465; 0.5,0.5;  0.625,0.535; 0.75,0.6; 0.875,0.7335; 1,1">
                                          <p:stCondLst>
                                            <p:cond delay="1656"/>
                                          </p:stCondLst>
                                        </p:cTn>
                                        <p:tgtEl>
                                          <p:spTgt spid="27686"/>
                                        </p:tgtEl>
                                        <p:attrNameLst>
                                          <p:attrName>ppt_y</p:attrName>
                                        </p:attrNameLst>
                                      </p:cBhvr>
                                      <p:tavLst>
                                        <p:tav tm="0" fmla="#ppt_y-sin(pi*$)/81">
                                          <p:val>
                                            <p:fltVal val="0"/>
                                          </p:val>
                                        </p:tav>
                                        <p:tav tm="100000">
                                          <p:val>
                                            <p:fltVal val="1"/>
                                          </p:val>
                                        </p:tav>
                                      </p:tavLst>
                                    </p:anim>
                                    <p:animScale>
                                      <p:cBhvr>
                                        <p:cTn id="261" dur="26">
                                          <p:stCondLst>
                                            <p:cond delay="650"/>
                                          </p:stCondLst>
                                        </p:cTn>
                                        <p:tgtEl>
                                          <p:spTgt spid="27686"/>
                                        </p:tgtEl>
                                      </p:cBhvr>
                                      <p:to x="100000" y="60000"/>
                                    </p:animScale>
                                    <p:animScale>
                                      <p:cBhvr>
                                        <p:cTn id="262" dur="166" decel="50000">
                                          <p:stCondLst>
                                            <p:cond delay="676"/>
                                          </p:stCondLst>
                                        </p:cTn>
                                        <p:tgtEl>
                                          <p:spTgt spid="27686"/>
                                        </p:tgtEl>
                                      </p:cBhvr>
                                      <p:to x="100000" y="100000"/>
                                    </p:animScale>
                                    <p:animScale>
                                      <p:cBhvr>
                                        <p:cTn id="263" dur="26">
                                          <p:stCondLst>
                                            <p:cond delay="1312"/>
                                          </p:stCondLst>
                                        </p:cTn>
                                        <p:tgtEl>
                                          <p:spTgt spid="27686"/>
                                        </p:tgtEl>
                                      </p:cBhvr>
                                      <p:to x="100000" y="80000"/>
                                    </p:animScale>
                                    <p:animScale>
                                      <p:cBhvr>
                                        <p:cTn id="264" dur="166" decel="50000">
                                          <p:stCondLst>
                                            <p:cond delay="1338"/>
                                          </p:stCondLst>
                                        </p:cTn>
                                        <p:tgtEl>
                                          <p:spTgt spid="27686"/>
                                        </p:tgtEl>
                                      </p:cBhvr>
                                      <p:to x="100000" y="100000"/>
                                    </p:animScale>
                                    <p:animScale>
                                      <p:cBhvr>
                                        <p:cTn id="265" dur="26">
                                          <p:stCondLst>
                                            <p:cond delay="1642"/>
                                          </p:stCondLst>
                                        </p:cTn>
                                        <p:tgtEl>
                                          <p:spTgt spid="27686"/>
                                        </p:tgtEl>
                                      </p:cBhvr>
                                      <p:to x="100000" y="90000"/>
                                    </p:animScale>
                                    <p:animScale>
                                      <p:cBhvr>
                                        <p:cTn id="266" dur="166" decel="50000">
                                          <p:stCondLst>
                                            <p:cond delay="1668"/>
                                          </p:stCondLst>
                                        </p:cTn>
                                        <p:tgtEl>
                                          <p:spTgt spid="27686"/>
                                        </p:tgtEl>
                                      </p:cBhvr>
                                      <p:to x="100000" y="100000"/>
                                    </p:animScale>
                                    <p:animScale>
                                      <p:cBhvr>
                                        <p:cTn id="267" dur="26">
                                          <p:stCondLst>
                                            <p:cond delay="1808"/>
                                          </p:stCondLst>
                                        </p:cTn>
                                        <p:tgtEl>
                                          <p:spTgt spid="27686"/>
                                        </p:tgtEl>
                                      </p:cBhvr>
                                      <p:to x="100000" y="95000"/>
                                    </p:animScale>
                                    <p:animScale>
                                      <p:cBhvr>
                                        <p:cTn id="268" dur="166" decel="50000">
                                          <p:stCondLst>
                                            <p:cond delay="1834"/>
                                          </p:stCondLst>
                                        </p:cTn>
                                        <p:tgtEl>
                                          <p:spTgt spid="2768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53" grpId="0"/>
      <p:bldP spid="27654" grpId="0" animBg="1"/>
      <p:bldP spid="27655" grpId="0" animBg="1"/>
      <p:bldP spid="27656" grpId="0" animBg="1"/>
      <p:bldP spid="27657" grpId="0"/>
      <p:bldP spid="27658" grpId="0"/>
      <p:bldP spid="27659" grpId="0"/>
      <p:bldP spid="27660" grpId="0" animBg="1"/>
      <p:bldP spid="27661" grpId="0"/>
      <p:bldP spid="27662" grpId="0" animBg="1"/>
      <p:bldP spid="27663" grpId="0" animBg="1"/>
      <p:bldP spid="27664" grpId="0"/>
      <p:bldP spid="27665" grpId="0"/>
      <p:bldP spid="27666" grpId="0"/>
      <p:bldP spid="27667" grpId="0"/>
      <p:bldP spid="27668" grpId="0"/>
      <p:bldP spid="27669" grpId="0"/>
      <p:bldP spid="27670" grpId="0" animBg="1"/>
      <p:bldP spid="27671" grpId="0" animBg="1"/>
      <p:bldP spid="27672" grpId="0" animBg="1"/>
      <p:bldP spid="27673" grpId="0" animBg="1"/>
      <p:bldP spid="27674" grpId="0" animBg="1"/>
      <p:bldP spid="27675" grpId="0" animBg="1"/>
      <p:bldP spid="27676" grpId="0" animBg="1"/>
      <p:bldP spid="27677" grpId="0" animBg="1"/>
      <p:bldP spid="27678" grpId="0"/>
      <p:bldP spid="27679" grpId="0"/>
      <p:bldP spid="27680" grpId="0"/>
      <p:bldP spid="27681" grpId="0"/>
      <p:bldP spid="27682" grpId="0"/>
      <p:bldP spid="27683" grpId="0"/>
      <p:bldP spid="27684" grpId="0"/>
      <p:bldP spid="27685" grpId="0"/>
      <p:bldP spid="27686" grpId="0"/>
      <p:bldP spid="2768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152400"/>
            <a:ext cx="9144000" cy="990600"/>
          </a:xfrm>
        </p:spPr>
        <p:txBody>
          <a:bodyPr/>
          <a:lstStyle/>
          <a:p>
            <a:pPr eaLnBrk="1" hangingPunct="1">
              <a:defRPr/>
            </a:pPr>
            <a:r>
              <a:rPr lang="en-US">
                <a:ea typeface="+mj-ea"/>
                <a:cs typeface="+mj-cs"/>
              </a:rPr>
              <a:t>BLOCKING DIAGRAM</a:t>
            </a:r>
          </a:p>
        </p:txBody>
      </p:sp>
      <p:graphicFrame>
        <p:nvGraphicFramePr>
          <p:cNvPr id="20483" name="Group 3"/>
          <p:cNvGraphicFramePr>
            <a:graphicFrameLocks noGrp="1"/>
          </p:cNvGraphicFramePr>
          <p:nvPr/>
        </p:nvGraphicFramePr>
        <p:xfrm>
          <a:off x="1143000" y="2032000"/>
          <a:ext cx="6858000" cy="4064000"/>
        </p:xfrm>
        <a:graphic>
          <a:graphicData uri="http://schemas.openxmlformats.org/drawingml/2006/table">
            <a:tbl>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2032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40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AREA 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40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AREA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40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AREA 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32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40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AREA 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40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AREA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40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AREA 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0497" name="Text Box 17"/>
          <p:cNvSpPr txBox="1">
            <a:spLocks noChangeArrowheads="1"/>
          </p:cNvSpPr>
          <p:nvPr/>
        </p:nvSpPr>
        <p:spPr bwMode="auto">
          <a:xfrm>
            <a:off x="2498725" y="990600"/>
            <a:ext cx="4435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b="1">
                <a:ea typeface="ＭＳ Ｐゴシック" charset="-128"/>
                <a:cs typeface="ＭＳ Ｐゴシック" charset="-128"/>
              </a:rPr>
              <a:t>Front of Stage or Platform</a:t>
            </a:r>
          </a:p>
        </p:txBody>
      </p:sp>
      <p:sp>
        <p:nvSpPr>
          <p:cNvPr id="20498" name="Text Box 18"/>
          <p:cNvSpPr txBox="1">
            <a:spLocks noChangeArrowheads="1"/>
          </p:cNvSpPr>
          <p:nvPr/>
        </p:nvSpPr>
        <p:spPr bwMode="auto">
          <a:xfrm>
            <a:off x="8375650" y="7620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t>113</a:t>
            </a:r>
            <a:endParaRPr lang="en-US"/>
          </a:p>
        </p:txBody>
      </p:sp>
      <p:sp>
        <p:nvSpPr>
          <p:cNvPr id="20499" name="Text Box 19"/>
          <p:cNvSpPr txBox="1">
            <a:spLocks noChangeArrowheads="1"/>
          </p:cNvSpPr>
          <p:nvPr/>
        </p:nvSpPr>
        <p:spPr bwMode="auto">
          <a:xfrm>
            <a:off x="2133600" y="6400800"/>
            <a:ext cx="7010400" cy="3667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sz="1800" b="1"/>
              <a:t>Grant &amp; Reed, </a:t>
            </a:r>
            <a:r>
              <a:rPr lang="en-US" sz="1800" b="1" i="1"/>
              <a:t>Telling Stories to Touch the Heart</a:t>
            </a:r>
            <a:r>
              <a:rPr lang="en-US" sz="1800" b="1"/>
              <a:t>, 68</a:t>
            </a:r>
            <a:endParaRPr lang="en-US" sz="1800"/>
          </a:p>
        </p:txBody>
      </p:sp>
      <p:sp>
        <p:nvSpPr>
          <p:cNvPr id="22" name="TextBox 21"/>
          <p:cNvSpPr txBox="1">
            <a:spLocks noChangeArrowheads="1"/>
          </p:cNvSpPr>
          <p:nvPr/>
        </p:nvSpPr>
        <p:spPr bwMode="auto">
          <a:xfrm>
            <a:off x="3429000" y="2895600"/>
            <a:ext cx="22860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a:solidFill>
                  <a:srgbClr val="FFFF00"/>
                </a:solidFill>
              </a:rPr>
              <a:t>Strongest area</a:t>
            </a:r>
          </a:p>
        </p:txBody>
      </p:sp>
      <p:sp>
        <p:nvSpPr>
          <p:cNvPr id="23" name="TextBox 22"/>
          <p:cNvSpPr txBox="1">
            <a:spLocks noChangeArrowheads="1"/>
          </p:cNvSpPr>
          <p:nvPr/>
        </p:nvSpPr>
        <p:spPr bwMode="auto">
          <a:xfrm>
            <a:off x="1143000" y="4876800"/>
            <a:ext cx="22860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a:solidFill>
                  <a:srgbClr val="FFFF00"/>
                </a:solidFill>
              </a:rPr>
              <a:t>Weakest area</a:t>
            </a:r>
          </a:p>
        </p:txBody>
      </p:sp>
      <p:sp>
        <p:nvSpPr>
          <p:cNvPr id="24" name="TextBox 23"/>
          <p:cNvSpPr txBox="1">
            <a:spLocks noChangeArrowheads="1"/>
          </p:cNvSpPr>
          <p:nvPr/>
        </p:nvSpPr>
        <p:spPr bwMode="auto">
          <a:xfrm>
            <a:off x="5029200" y="1295400"/>
            <a:ext cx="1905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a:solidFill>
                  <a:srgbClr val="FFCF15"/>
                </a:solidFill>
              </a:rPr>
              <a:t>Warmer</a:t>
            </a:r>
          </a:p>
        </p:txBody>
      </p:sp>
      <p:sp>
        <p:nvSpPr>
          <p:cNvPr id="25" name="TextBox 24"/>
          <p:cNvSpPr txBox="1"/>
          <p:nvPr/>
        </p:nvSpPr>
        <p:spPr>
          <a:xfrm>
            <a:off x="2286000" y="1295400"/>
            <a:ext cx="1676400" cy="584200"/>
          </a:xfrm>
          <a:prstGeom prst="rect">
            <a:avLst/>
          </a:prstGeom>
          <a:noFill/>
        </p:spPr>
        <p:txBody>
          <a:bodyPr>
            <a:spAutoFit/>
          </a:bodyPr>
          <a:lstStyle/>
          <a:p>
            <a:pPr algn="r">
              <a:defRPr/>
            </a:pPr>
            <a:r>
              <a:rPr lang="en-US" sz="3200">
                <a:solidFill>
                  <a:schemeClr val="tx2">
                    <a:lumMod val="50000"/>
                  </a:schemeClr>
                </a:solidFill>
                <a:ea typeface="ＭＳ Ｐゴシック" charset="-128"/>
                <a:cs typeface="ＭＳ Ｐゴシック" charset="-128"/>
              </a:rPr>
              <a:t>Colder</a:t>
            </a:r>
          </a:p>
        </p:txBody>
      </p:sp>
      <p:sp>
        <p:nvSpPr>
          <p:cNvPr id="26" name="Striped Right Arrow 25"/>
          <p:cNvSpPr/>
          <p:nvPr/>
        </p:nvSpPr>
        <p:spPr bwMode="auto">
          <a:xfrm>
            <a:off x="6705600" y="1371600"/>
            <a:ext cx="762000" cy="533400"/>
          </a:xfrm>
          <a:prstGeom prst="stripedRightArrow">
            <a:avLst/>
          </a:prstGeom>
          <a:solidFill>
            <a:srgbClr val="C09C0F"/>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FF0000"/>
              </a:solidFill>
              <a:ea typeface="ＭＳ Ｐゴシック" charset="-128"/>
              <a:cs typeface="ＭＳ Ｐゴシック" charset="-128"/>
            </a:endParaRPr>
          </a:p>
        </p:txBody>
      </p:sp>
      <p:sp>
        <p:nvSpPr>
          <p:cNvPr id="27" name="Striped Right Arrow 26"/>
          <p:cNvSpPr/>
          <p:nvPr/>
        </p:nvSpPr>
        <p:spPr bwMode="auto">
          <a:xfrm rot="10800000">
            <a:off x="1600200" y="1371600"/>
            <a:ext cx="762000" cy="533400"/>
          </a:xfrm>
          <a:prstGeom prst="stripedRightArrow">
            <a:avLst/>
          </a:prstGeom>
          <a:solidFill>
            <a:schemeClr val="tx2">
              <a:lumMod val="50000"/>
            </a:schemeClr>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FF0000"/>
              </a:solidFill>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1000"/>
                                        <p:tgtEl>
                                          <p:spTgt spid="20483"/>
                                        </p:tgtEl>
                                      </p:cBhvr>
                                    </p:animEffect>
                                    <p:anim calcmode="lin" valueType="num">
                                      <p:cBhvr>
                                        <p:cTn id="8" dur="1000" fill="hold"/>
                                        <p:tgtEl>
                                          <p:spTgt spid="20483"/>
                                        </p:tgtEl>
                                        <p:attrNameLst>
                                          <p:attrName>ppt_x</p:attrName>
                                        </p:attrNameLst>
                                      </p:cBhvr>
                                      <p:tavLst>
                                        <p:tav tm="0">
                                          <p:val>
                                            <p:strVal val="#ppt_x"/>
                                          </p:val>
                                        </p:tav>
                                        <p:tav tm="100000">
                                          <p:val>
                                            <p:strVal val="#ppt_x"/>
                                          </p:val>
                                        </p:tav>
                                      </p:tavLst>
                                    </p:anim>
                                    <p:anim calcmode="lin" valueType="num">
                                      <p:cBhvr>
                                        <p:cTn id="9" dur="900" decel="100000" fill="hold"/>
                                        <p:tgtEl>
                                          <p:spTgt spid="2048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0483"/>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8"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2"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right)">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DSS"/>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7" name="Text Box 3"/>
          <p:cNvSpPr txBox="1">
            <a:spLocks noChangeArrowheads="1"/>
          </p:cNvSpPr>
          <p:nvPr/>
        </p:nvSpPr>
        <p:spPr bwMode="auto">
          <a:xfrm>
            <a:off x="2971800" y="1279525"/>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chemeClr val="bg1"/>
                </a:solidFill>
              </a:rPr>
              <a:t>Didactic</a:t>
            </a:r>
            <a:endParaRPr lang="en-US" sz="3200" b="1" i="1" u="sng">
              <a:solidFill>
                <a:schemeClr val="bg1"/>
              </a:solidFill>
              <a:latin typeface="Times New Roman" charset="0"/>
            </a:endParaRPr>
          </a:p>
        </p:txBody>
      </p:sp>
      <p:sp>
        <p:nvSpPr>
          <p:cNvPr id="31748" name="Rectangle 4"/>
          <p:cNvSpPr>
            <a:spLocks noGrp="1" noChangeArrowheads="1"/>
          </p:cNvSpPr>
          <p:nvPr>
            <p:ph type="title" idx="4294967295"/>
          </p:nvPr>
        </p:nvSpPr>
        <p:spPr>
          <a:xfrm>
            <a:off x="0" y="228600"/>
            <a:ext cx="9144000" cy="9144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Challenges to Preaching Stories</a:t>
            </a:r>
            <a:endParaRPr lang="en-US">
              <a:latin typeface="Arial" charset="0"/>
              <a:ea typeface="ＭＳ Ｐゴシック" charset="0"/>
              <a:cs typeface="ＭＳ Ｐゴシック" charset="0"/>
            </a:endParaRPr>
          </a:p>
        </p:txBody>
      </p:sp>
      <p:sp>
        <p:nvSpPr>
          <p:cNvPr id="31749" name="Text Box 5"/>
          <p:cNvSpPr txBox="1">
            <a:spLocks noChangeArrowheads="1"/>
          </p:cNvSpPr>
          <p:nvPr/>
        </p:nvSpPr>
        <p:spPr bwMode="auto">
          <a:xfrm>
            <a:off x="5888038" y="1279525"/>
            <a:ext cx="287496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chemeClr val="bg1"/>
                </a:solidFill>
              </a:rPr>
              <a:t>Narrative</a:t>
            </a:r>
            <a:endParaRPr lang="en-US" sz="3200" b="1" i="1" u="sng">
              <a:solidFill>
                <a:schemeClr val="bg1"/>
              </a:solidFill>
              <a:latin typeface="Times New Roman" charset="0"/>
            </a:endParaRPr>
          </a:p>
        </p:txBody>
      </p:sp>
      <p:sp>
        <p:nvSpPr>
          <p:cNvPr id="31750" name="Text Box 6"/>
          <p:cNvSpPr txBox="1">
            <a:spLocks noChangeArrowheads="1"/>
          </p:cNvSpPr>
          <p:nvPr/>
        </p:nvSpPr>
        <p:spPr bwMode="auto">
          <a:xfrm>
            <a:off x="2971800" y="2270125"/>
            <a:ext cx="2743200" cy="28384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Laws, prophecy, poetry, letters, apocalyptic</a:t>
            </a:r>
            <a:endParaRPr lang="en-US" sz="2800" b="1" i="1">
              <a:solidFill>
                <a:schemeClr val="bg1"/>
              </a:solidFill>
              <a:latin typeface="Times New Roman" charset="0"/>
            </a:endParaRPr>
          </a:p>
        </p:txBody>
      </p:sp>
      <p:sp>
        <p:nvSpPr>
          <p:cNvPr id="31751" name="Text Box 7"/>
          <p:cNvSpPr txBox="1">
            <a:spLocks noChangeArrowheads="1"/>
          </p:cNvSpPr>
          <p:nvPr/>
        </p:nvSpPr>
        <p:spPr bwMode="auto">
          <a:xfrm>
            <a:off x="5888038" y="2270125"/>
            <a:ext cx="3255962"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Stories, parables</a:t>
            </a:r>
            <a:endParaRPr lang="en-US" sz="2800" b="1" i="1">
              <a:solidFill>
                <a:schemeClr val="bg1"/>
              </a:solidFill>
              <a:latin typeface="Times New Roman" charset="0"/>
            </a:endParaRPr>
          </a:p>
        </p:txBody>
      </p:sp>
      <p:sp>
        <p:nvSpPr>
          <p:cNvPr id="31758" name="Text Box 14"/>
          <p:cNvSpPr txBox="1">
            <a:spLocks noChangeArrowheads="1"/>
          </p:cNvSpPr>
          <p:nvPr/>
        </p:nvSpPr>
        <p:spPr bwMode="auto">
          <a:xfrm>
            <a:off x="8153400" y="0"/>
            <a:ext cx="9906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chemeClr val="bg1"/>
                </a:solidFill>
              </a:rPr>
              <a:t>107</a:t>
            </a:r>
            <a:endParaRPr lang="en-US" b="1" i="1">
              <a:solidFill>
                <a:schemeClr val="bg1"/>
              </a:solidFill>
              <a:latin typeface="Times New Roman" charset="0"/>
            </a:endParaRPr>
          </a:p>
        </p:txBody>
      </p:sp>
      <p:sp>
        <p:nvSpPr>
          <p:cNvPr id="31759" name="Text Box 15"/>
          <p:cNvSpPr txBox="1">
            <a:spLocks noChangeArrowheads="1"/>
          </p:cNvSpPr>
          <p:nvPr/>
        </p:nvSpPr>
        <p:spPr bwMode="auto">
          <a:xfrm>
            <a:off x="457200" y="1279525"/>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chemeClr val="bg1"/>
                </a:solidFill>
              </a:rPr>
              <a:t>Issue</a:t>
            </a:r>
            <a:endParaRPr lang="en-US" sz="3200" b="1" i="1" u="sng">
              <a:solidFill>
                <a:schemeClr val="bg1"/>
              </a:solidFill>
              <a:latin typeface="Times New Roman" charset="0"/>
            </a:endParaRPr>
          </a:p>
        </p:txBody>
      </p:sp>
      <p:sp>
        <p:nvSpPr>
          <p:cNvPr id="31760" name="Text Box 16"/>
          <p:cNvSpPr txBox="1">
            <a:spLocks noChangeArrowheads="1"/>
          </p:cNvSpPr>
          <p:nvPr/>
        </p:nvSpPr>
        <p:spPr bwMode="auto">
          <a:xfrm>
            <a:off x="457200" y="2270125"/>
            <a:ext cx="24384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Literary type</a:t>
            </a:r>
            <a:endParaRPr lang="en-US" sz="2800" b="1" i="1">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1760"/>
                                        </p:tgtEl>
                                        <p:attrNameLst>
                                          <p:attrName>style.visibility</p:attrName>
                                        </p:attrNameLst>
                                      </p:cBhvr>
                                      <p:to>
                                        <p:strVal val="visible"/>
                                      </p:to>
                                    </p:set>
                                    <p:anim calcmode="lin" valueType="num">
                                      <p:cBhvr>
                                        <p:cTn id="7" dur="1000" fill="hold"/>
                                        <p:tgtEl>
                                          <p:spTgt spid="31760"/>
                                        </p:tgtEl>
                                        <p:attrNameLst>
                                          <p:attrName>ppt_w</p:attrName>
                                        </p:attrNameLst>
                                      </p:cBhvr>
                                      <p:tavLst>
                                        <p:tav tm="0">
                                          <p:val>
                                            <p:fltVal val="0"/>
                                          </p:val>
                                        </p:tav>
                                        <p:tav tm="100000">
                                          <p:val>
                                            <p:strVal val="#ppt_w"/>
                                          </p:val>
                                        </p:tav>
                                      </p:tavLst>
                                    </p:anim>
                                    <p:anim calcmode="lin" valueType="num">
                                      <p:cBhvr>
                                        <p:cTn id="8" dur="1000" fill="hold"/>
                                        <p:tgtEl>
                                          <p:spTgt spid="31760"/>
                                        </p:tgtEl>
                                        <p:attrNameLst>
                                          <p:attrName>ppt_h</p:attrName>
                                        </p:attrNameLst>
                                      </p:cBhvr>
                                      <p:tavLst>
                                        <p:tav tm="0">
                                          <p:val>
                                            <p:fltVal val="0"/>
                                          </p:val>
                                        </p:tav>
                                        <p:tav tm="100000">
                                          <p:val>
                                            <p:strVal val="#ppt_h"/>
                                          </p:val>
                                        </p:tav>
                                      </p:tavLst>
                                    </p:anim>
                                    <p:anim calcmode="lin" valueType="num">
                                      <p:cBhvr>
                                        <p:cTn id="9" dur="1000" fill="hold"/>
                                        <p:tgtEl>
                                          <p:spTgt spid="317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17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1750"/>
                                        </p:tgtEl>
                                        <p:attrNameLst>
                                          <p:attrName>style.visibility</p:attrName>
                                        </p:attrNameLst>
                                      </p:cBhvr>
                                      <p:to>
                                        <p:strVal val="visible"/>
                                      </p:to>
                                    </p:set>
                                    <p:anim calcmode="lin" valueType="num">
                                      <p:cBhvr>
                                        <p:cTn id="15" dur="1000" fill="hold"/>
                                        <p:tgtEl>
                                          <p:spTgt spid="31750"/>
                                        </p:tgtEl>
                                        <p:attrNameLst>
                                          <p:attrName>ppt_w</p:attrName>
                                        </p:attrNameLst>
                                      </p:cBhvr>
                                      <p:tavLst>
                                        <p:tav tm="0">
                                          <p:val>
                                            <p:fltVal val="0"/>
                                          </p:val>
                                        </p:tav>
                                        <p:tav tm="100000">
                                          <p:val>
                                            <p:strVal val="#ppt_w"/>
                                          </p:val>
                                        </p:tav>
                                      </p:tavLst>
                                    </p:anim>
                                    <p:anim calcmode="lin" valueType="num">
                                      <p:cBhvr>
                                        <p:cTn id="16" dur="1000" fill="hold"/>
                                        <p:tgtEl>
                                          <p:spTgt spid="31750"/>
                                        </p:tgtEl>
                                        <p:attrNameLst>
                                          <p:attrName>ppt_h</p:attrName>
                                        </p:attrNameLst>
                                      </p:cBhvr>
                                      <p:tavLst>
                                        <p:tav tm="0">
                                          <p:val>
                                            <p:fltVal val="0"/>
                                          </p:val>
                                        </p:tav>
                                        <p:tav tm="100000">
                                          <p:val>
                                            <p:strVal val="#ppt_h"/>
                                          </p:val>
                                        </p:tav>
                                      </p:tavLst>
                                    </p:anim>
                                    <p:anim calcmode="lin" valueType="num">
                                      <p:cBhvr>
                                        <p:cTn id="17" dur="1000" fill="hold"/>
                                        <p:tgtEl>
                                          <p:spTgt spid="3175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17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1751"/>
                                        </p:tgtEl>
                                        <p:attrNameLst>
                                          <p:attrName>style.visibility</p:attrName>
                                        </p:attrNameLst>
                                      </p:cBhvr>
                                      <p:to>
                                        <p:strVal val="visible"/>
                                      </p:to>
                                    </p:set>
                                    <p:anim calcmode="lin" valueType="num">
                                      <p:cBhvr>
                                        <p:cTn id="23" dur="1000" fill="hold"/>
                                        <p:tgtEl>
                                          <p:spTgt spid="31751"/>
                                        </p:tgtEl>
                                        <p:attrNameLst>
                                          <p:attrName>ppt_w</p:attrName>
                                        </p:attrNameLst>
                                      </p:cBhvr>
                                      <p:tavLst>
                                        <p:tav tm="0">
                                          <p:val>
                                            <p:fltVal val="0"/>
                                          </p:val>
                                        </p:tav>
                                        <p:tav tm="100000">
                                          <p:val>
                                            <p:strVal val="#ppt_w"/>
                                          </p:val>
                                        </p:tav>
                                      </p:tavLst>
                                    </p:anim>
                                    <p:anim calcmode="lin" valueType="num">
                                      <p:cBhvr>
                                        <p:cTn id="24" dur="1000" fill="hold"/>
                                        <p:tgtEl>
                                          <p:spTgt spid="31751"/>
                                        </p:tgtEl>
                                        <p:attrNameLst>
                                          <p:attrName>ppt_h</p:attrName>
                                        </p:attrNameLst>
                                      </p:cBhvr>
                                      <p:tavLst>
                                        <p:tav tm="0">
                                          <p:val>
                                            <p:fltVal val="0"/>
                                          </p:val>
                                        </p:tav>
                                        <p:tav tm="100000">
                                          <p:val>
                                            <p:strVal val="#ppt_h"/>
                                          </p:val>
                                        </p:tav>
                                      </p:tavLst>
                                    </p:anim>
                                    <p:anim calcmode="lin" valueType="num">
                                      <p:cBhvr>
                                        <p:cTn id="25" dur="1000" fill="hold"/>
                                        <p:tgtEl>
                                          <p:spTgt spid="3175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175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P spid="31751" grpId="0"/>
      <p:bldP spid="3176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152400"/>
            <a:ext cx="9144000" cy="990600"/>
          </a:xfrm>
        </p:spPr>
        <p:txBody>
          <a:bodyPr/>
          <a:lstStyle/>
          <a:p>
            <a:pPr eaLnBrk="1" hangingPunct="1">
              <a:defRPr/>
            </a:pPr>
            <a:r>
              <a:rPr lang="en-US">
                <a:ea typeface="+mj-ea"/>
                <a:cs typeface="+mj-cs"/>
              </a:rPr>
              <a:t>BLOCKING DIAGRAM</a:t>
            </a:r>
          </a:p>
        </p:txBody>
      </p:sp>
      <p:graphicFrame>
        <p:nvGraphicFramePr>
          <p:cNvPr id="22531" name="Group 3"/>
          <p:cNvGraphicFramePr>
            <a:graphicFrameLocks noGrp="1"/>
          </p:cNvGraphicFramePr>
          <p:nvPr/>
        </p:nvGraphicFramePr>
        <p:xfrm>
          <a:off x="1143000" y="2032000"/>
          <a:ext cx="6858000" cy="4064000"/>
        </p:xfrm>
        <a:graphic>
          <a:graphicData uri="http://schemas.openxmlformats.org/drawingml/2006/table">
            <a:tbl>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2032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AREA 4</a:t>
                      </a:r>
                      <a:b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b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Cool</a:t>
                      </a:r>
                      <a:b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b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Distress, Conflict</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(David arguing)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2F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AREA 1</a:t>
                      </a:r>
                      <a:b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b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Medium</a:t>
                      </a:r>
                      <a:b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b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Confrontational</a:t>
                      </a:r>
                      <a:b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b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(David</a:t>
                      </a:r>
                      <a:r>
                        <a:rPr kumimoji="0" lang="uk-UA" altLang="ja-JP"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t>
                      </a: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s fight with Goliath)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00FF00"/>
                        </a:gs>
                        <a:gs pos="100000">
                          <a:srgbClr val="0076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AREA 3</a:t>
                      </a:r>
                      <a:b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br>
                      <a: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Warm</a:t>
                      </a:r>
                      <a:b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br>
                      <a: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Intimate</a:t>
                      </a:r>
                      <a:b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br>
                      <a: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(David prays, picks stones)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FF00FF"/>
                        </a:gs>
                        <a:gs pos="100000">
                          <a:srgbClr val="760076"/>
                        </a:gs>
                      </a:gsLst>
                      <a:path path="shape">
                        <a:fillToRect l="50000" t="50000" r="50000" b="50000"/>
                      </a:path>
                    </a:gradFill>
                  </a:tcPr>
                </a:tc>
                <a:extLst>
                  <a:ext uri="{0D108BD9-81ED-4DB2-BD59-A6C34878D82A}">
                    <a16:rowId xmlns:a16="http://schemas.microsoft.com/office/drawing/2014/main" val="10000"/>
                  </a:ext>
                </a:extLst>
              </a:tr>
              <a:tr h="2032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AREA 6</a:t>
                      </a:r>
                      <a:b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br>
                      <a: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Cold</a:t>
                      </a:r>
                      <a:b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br>
                      <a: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Extreme</a:t>
                      </a:r>
                      <a:b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br>
                      <a: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Alienation</a:t>
                      </a:r>
                      <a:b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br>
                      <a: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(Goliath dies)</a:t>
                      </a: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bg2"/>
                        </a:gs>
                        <a:gs pos="100000">
                          <a:srgbClr val="000A14"/>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AREA 2</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Medium</a:t>
                      </a:r>
                      <a:b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br>
                      <a: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Distant, Aloof</a:t>
                      </a:r>
                      <a:b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br>
                      <a:r>
                        <a:rPr kumimoji="0" lang="en-US" sz="24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(David arrives at camp)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005100"/>
                        </a:gs>
                        <a:gs pos="100000">
                          <a:srgbClr val="002500"/>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AREA 5</a:t>
                      </a:r>
                      <a:b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b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Warm</a:t>
                      </a:r>
                      <a:b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b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More </a:t>
                      </a:r>
                      <a:r>
                        <a:rPr kumimoji="0" lang="ru-RU" altLang="ja-JP"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t>
                      </a: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Distant</a:t>
                      </a:r>
                      <a:r>
                        <a:rPr kumimoji="0" lang="ru-RU" altLang="ja-JP"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t>
                      </a:r>
                      <a:b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b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(David</a:t>
                      </a:r>
                      <a:r>
                        <a:rPr kumimoji="0" lang="uk-UA" altLang="ja-JP"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t>
                      </a: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s scene with Jesse)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FF0000"/>
                        </a:gs>
                        <a:gs pos="100000">
                          <a:srgbClr val="760000"/>
                        </a:gs>
                      </a:gsLst>
                      <a:path path="shape">
                        <a:fillToRect l="50000" t="50000" r="50000" b="50000"/>
                      </a:path>
                    </a:gradFill>
                  </a:tcPr>
                </a:tc>
                <a:extLst>
                  <a:ext uri="{0D108BD9-81ED-4DB2-BD59-A6C34878D82A}">
                    <a16:rowId xmlns:a16="http://schemas.microsoft.com/office/drawing/2014/main" val="10001"/>
                  </a:ext>
                </a:extLst>
              </a:tr>
            </a:tbl>
          </a:graphicData>
        </a:graphic>
      </p:graphicFrame>
      <p:sp>
        <p:nvSpPr>
          <p:cNvPr id="22545" name="Freeform 17"/>
          <p:cNvSpPr>
            <a:spLocks/>
          </p:cNvSpPr>
          <p:nvPr/>
        </p:nvSpPr>
        <p:spPr bwMode="auto">
          <a:xfrm rot="19724602">
            <a:off x="5105400" y="3716338"/>
            <a:ext cx="2878138" cy="322262"/>
          </a:xfrm>
          <a:custGeom>
            <a:avLst/>
            <a:gdLst/>
            <a:ahLst/>
            <a:cxnLst>
              <a:cxn ang="0">
                <a:pos x="1813" y="0"/>
              </a:cxn>
              <a:cxn ang="0">
                <a:pos x="1732" y="21"/>
              </a:cxn>
              <a:cxn ang="0">
                <a:pos x="1620" y="71"/>
              </a:cxn>
              <a:cxn ang="0">
                <a:pos x="1367" y="112"/>
              </a:cxn>
              <a:cxn ang="0">
                <a:pos x="719" y="203"/>
              </a:cxn>
              <a:cxn ang="0">
                <a:pos x="142" y="193"/>
              </a:cxn>
              <a:cxn ang="0">
                <a:pos x="0" y="132"/>
              </a:cxn>
            </a:cxnLst>
            <a:rect l="0" t="0" r="r" b="b"/>
            <a:pathLst>
              <a:path w="1813" h="203">
                <a:moveTo>
                  <a:pt x="1813" y="0"/>
                </a:moveTo>
                <a:cubicBezTo>
                  <a:pt x="1786" y="8"/>
                  <a:pt x="1758" y="11"/>
                  <a:pt x="1732" y="21"/>
                </a:cubicBezTo>
                <a:cubicBezTo>
                  <a:pt x="1693" y="35"/>
                  <a:pt x="1661" y="59"/>
                  <a:pt x="1620" y="71"/>
                </a:cubicBezTo>
                <a:cubicBezTo>
                  <a:pt x="1537" y="93"/>
                  <a:pt x="1450" y="95"/>
                  <a:pt x="1367" y="112"/>
                </a:cubicBezTo>
                <a:cubicBezTo>
                  <a:pt x="1151" y="154"/>
                  <a:pt x="938" y="190"/>
                  <a:pt x="719" y="203"/>
                </a:cubicBezTo>
                <a:cubicBezTo>
                  <a:pt x="526" y="199"/>
                  <a:pt x="334" y="199"/>
                  <a:pt x="142" y="193"/>
                </a:cubicBezTo>
                <a:cubicBezTo>
                  <a:pt x="104" y="191"/>
                  <a:pt x="24" y="156"/>
                  <a:pt x="0" y="132"/>
                </a:cubicBezTo>
              </a:path>
            </a:pathLst>
          </a:custGeom>
          <a:noFill/>
          <a:ln w="76200" cmpd="sng">
            <a:solidFill>
              <a:schemeClr val="tx1"/>
            </a:solidFill>
            <a:round/>
            <a:headEnd/>
            <a:tailEnd/>
          </a:ln>
          <a:effectLst>
            <a:outerShdw blurRad="63500" dist="107763" dir="8100000" algn="ctr" rotWithShape="0">
              <a:srgbClr val="000000">
                <a:alpha val="74998"/>
              </a:srgbClr>
            </a:outerShdw>
          </a:effectLst>
        </p:spPr>
        <p:txBody>
          <a:bodyPr wrap="none" anchor="ctr"/>
          <a:lstStyle/>
          <a:p>
            <a:pPr>
              <a:defRPr/>
            </a:pPr>
            <a:endParaRPr lang="en-US">
              <a:ea typeface="ＭＳ Ｐゴシック" charset="-128"/>
              <a:cs typeface="ＭＳ Ｐゴシック" charset="-128"/>
            </a:endParaRPr>
          </a:p>
        </p:txBody>
      </p:sp>
      <p:sp>
        <p:nvSpPr>
          <p:cNvPr id="22546" name="Text Box 18"/>
          <p:cNvSpPr txBox="1">
            <a:spLocks noChangeArrowheads="1"/>
          </p:cNvSpPr>
          <p:nvPr/>
        </p:nvSpPr>
        <p:spPr bwMode="auto">
          <a:xfrm>
            <a:off x="2498725" y="1335088"/>
            <a:ext cx="4435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b="1">
                <a:ea typeface="ＭＳ Ｐゴシック" charset="-128"/>
                <a:cs typeface="ＭＳ Ｐゴシック" charset="-128"/>
              </a:rPr>
              <a:t>Front of Stage or Platform</a:t>
            </a:r>
          </a:p>
        </p:txBody>
      </p:sp>
      <p:sp>
        <p:nvSpPr>
          <p:cNvPr id="22547" name="Text Box 19"/>
          <p:cNvSpPr txBox="1">
            <a:spLocks noChangeArrowheads="1"/>
          </p:cNvSpPr>
          <p:nvPr/>
        </p:nvSpPr>
        <p:spPr bwMode="auto">
          <a:xfrm>
            <a:off x="8375650" y="76200"/>
            <a:ext cx="6921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t>113</a:t>
            </a:r>
            <a:endParaRPr lang="en-US"/>
          </a:p>
        </p:txBody>
      </p:sp>
      <p:sp>
        <p:nvSpPr>
          <p:cNvPr id="22548" name="Text Box 20"/>
          <p:cNvSpPr txBox="1">
            <a:spLocks noChangeArrowheads="1"/>
          </p:cNvSpPr>
          <p:nvPr/>
        </p:nvSpPr>
        <p:spPr bwMode="auto">
          <a:xfrm>
            <a:off x="2133600" y="6400800"/>
            <a:ext cx="7010400" cy="3667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sz="1800" b="1"/>
              <a:t>Grant &amp; Reed, </a:t>
            </a:r>
            <a:r>
              <a:rPr lang="en-US" sz="1800" b="1" i="1"/>
              <a:t>Telling Stories to Touch the Heart</a:t>
            </a:r>
            <a:r>
              <a:rPr lang="en-US" sz="1800" b="1"/>
              <a:t>, 69-70</a:t>
            </a:r>
            <a:endParaRPr lang="en-US" sz="1800"/>
          </a:p>
        </p:txBody>
      </p:sp>
      <p:sp>
        <p:nvSpPr>
          <p:cNvPr id="22549" name="Freeform 21"/>
          <p:cNvSpPr>
            <a:spLocks/>
          </p:cNvSpPr>
          <p:nvPr/>
        </p:nvSpPr>
        <p:spPr bwMode="auto">
          <a:xfrm>
            <a:off x="5638800" y="4681538"/>
            <a:ext cx="1993900" cy="271462"/>
          </a:xfrm>
          <a:custGeom>
            <a:avLst/>
            <a:gdLst/>
            <a:ahLst/>
            <a:cxnLst>
              <a:cxn ang="0">
                <a:pos x="1813" y="0"/>
              </a:cxn>
              <a:cxn ang="0">
                <a:pos x="1732" y="21"/>
              </a:cxn>
              <a:cxn ang="0">
                <a:pos x="1620" y="71"/>
              </a:cxn>
              <a:cxn ang="0">
                <a:pos x="1367" y="112"/>
              </a:cxn>
              <a:cxn ang="0">
                <a:pos x="719" y="203"/>
              </a:cxn>
              <a:cxn ang="0">
                <a:pos x="142" y="193"/>
              </a:cxn>
              <a:cxn ang="0">
                <a:pos x="0" y="132"/>
              </a:cxn>
            </a:cxnLst>
            <a:rect l="0" t="0" r="r" b="b"/>
            <a:pathLst>
              <a:path w="1813" h="203">
                <a:moveTo>
                  <a:pt x="1813" y="0"/>
                </a:moveTo>
                <a:cubicBezTo>
                  <a:pt x="1786" y="8"/>
                  <a:pt x="1758" y="11"/>
                  <a:pt x="1732" y="21"/>
                </a:cubicBezTo>
                <a:cubicBezTo>
                  <a:pt x="1693" y="35"/>
                  <a:pt x="1661" y="59"/>
                  <a:pt x="1620" y="71"/>
                </a:cubicBezTo>
                <a:cubicBezTo>
                  <a:pt x="1537" y="93"/>
                  <a:pt x="1450" y="95"/>
                  <a:pt x="1367" y="112"/>
                </a:cubicBezTo>
                <a:cubicBezTo>
                  <a:pt x="1151" y="154"/>
                  <a:pt x="938" y="190"/>
                  <a:pt x="719" y="203"/>
                </a:cubicBezTo>
                <a:cubicBezTo>
                  <a:pt x="526" y="199"/>
                  <a:pt x="334" y="199"/>
                  <a:pt x="142" y="193"/>
                </a:cubicBezTo>
                <a:cubicBezTo>
                  <a:pt x="104" y="191"/>
                  <a:pt x="24" y="156"/>
                  <a:pt x="0" y="132"/>
                </a:cubicBezTo>
              </a:path>
            </a:pathLst>
          </a:custGeom>
          <a:noFill/>
          <a:ln w="76200" cmpd="sng">
            <a:solidFill>
              <a:schemeClr val="tx1"/>
            </a:solidFill>
            <a:round/>
            <a:headEnd/>
            <a:tailEnd/>
          </a:ln>
          <a:effectLst>
            <a:outerShdw blurRad="63500" dist="107763" dir="8100000" algn="ctr" rotWithShape="0">
              <a:srgbClr val="000000">
                <a:alpha val="74998"/>
              </a:srgbClr>
            </a:outerShdw>
          </a:effectLst>
        </p:spPr>
        <p:txBody>
          <a:bodyPr wrap="none" anchor="ctr"/>
          <a:lstStyle/>
          <a:p>
            <a:pPr>
              <a:defRPr/>
            </a:pPr>
            <a:endParaRPr lang="en-US">
              <a:ea typeface="ＭＳ Ｐゴシック" charset="-128"/>
              <a:cs typeface="ＭＳ Ｐゴシック" charset="-128"/>
            </a:endParaRPr>
          </a:p>
        </p:txBody>
      </p:sp>
      <p:sp>
        <p:nvSpPr>
          <p:cNvPr id="22550" name="Oval 22"/>
          <p:cNvSpPr>
            <a:spLocks noChangeArrowheads="1"/>
          </p:cNvSpPr>
          <p:nvPr/>
        </p:nvSpPr>
        <p:spPr bwMode="auto">
          <a:xfrm>
            <a:off x="5105400" y="4343400"/>
            <a:ext cx="533400" cy="609600"/>
          </a:xfrm>
          <a:prstGeom prst="ellipse">
            <a:avLst/>
          </a:prstGeom>
          <a:solidFill>
            <a:srgbClr val="000000"/>
          </a:solidFill>
          <a:ln w="9525">
            <a:solidFill>
              <a:schemeClr val="tx1"/>
            </a:solidFill>
            <a:round/>
            <a:headEnd/>
            <a:tailEnd/>
          </a:ln>
        </p:spPr>
        <p:txBody>
          <a:bodyPr wrap="none" anchor="ctr"/>
          <a:lstStyle/>
          <a:p>
            <a:pPr algn="ctr"/>
            <a:r>
              <a:rPr lang="en-US" sz="2800" b="1"/>
              <a:t>1</a:t>
            </a:r>
            <a:endParaRPr lang="en-US"/>
          </a:p>
        </p:txBody>
      </p:sp>
      <p:sp>
        <p:nvSpPr>
          <p:cNvPr id="22551" name="Freeform 23"/>
          <p:cNvSpPr>
            <a:spLocks/>
          </p:cNvSpPr>
          <p:nvPr/>
        </p:nvSpPr>
        <p:spPr bwMode="auto">
          <a:xfrm rot="532070">
            <a:off x="3252788" y="2859088"/>
            <a:ext cx="4241800" cy="398462"/>
          </a:xfrm>
          <a:custGeom>
            <a:avLst/>
            <a:gdLst/>
            <a:ahLst/>
            <a:cxnLst>
              <a:cxn ang="0">
                <a:pos x="1813" y="0"/>
              </a:cxn>
              <a:cxn ang="0">
                <a:pos x="1732" y="21"/>
              </a:cxn>
              <a:cxn ang="0">
                <a:pos x="1620" y="71"/>
              </a:cxn>
              <a:cxn ang="0">
                <a:pos x="1367" y="112"/>
              </a:cxn>
              <a:cxn ang="0">
                <a:pos x="719" y="203"/>
              </a:cxn>
              <a:cxn ang="0">
                <a:pos x="142" y="193"/>
              </a:cxn>
              <a:cxn ang="0">
                <a:pos x="0" y="132"/>
              </a:cxn>
            </a:cxnLst>
            <a:rect l="0" t="0" r="r" b="b"/>
            <a:pathLst>
              <a:path w="1813" h="203">
                <a:moveTo>
                  <a:pt x="1813" y="0"/>
                </a:moveTo>
                <a:cubicBezTo>
                  <a:pt x="1786" y="8"/>
                  <a:pt x="1758" y="11"/>
                  <a:pt x="1732" y="21"/>
                </a:cubicBezTo>
                <a:cubicBezTo>
                  <a:pt x="1693" y="35"/>
                  <a:pt x="1661" y="59"/>
                  <a:pt x="1620" y="71"/>
                </a:cubicBezTo>
                <a:cubicBezTo>
                  <a:pt x="1537" y="93"/>
                  <a:pt x="1450" y="95"/>
                  <a:pt x="1367" y="112"/>
                </a:cubicBezTo>
                <a:cubicBezTo>
                  <a:pt x="1151" y="154"/>
                  <a:pt x="938" y="190"/>
                  <a:pt x="719" y="203"/>
                </a:cubicBezTo>
                <a:cubicBezTo>
                  <a:pt x="526" y="199"/>
                  <a:pt x="334" y="199"/>
                  <a:pt x="142" y="193"/>
                </a:cubicBezTo>
                <a:cubicBezTo>
                  <a:pt x="104" y="191"/>
                  <a:pt x="24" y="156"/>
                  <a:pt x="0" y="132"/>
                </a:cubicBezTo>
              </a:path>
            </a:pathLst>
          </a:custGeom>
          <a:noFill/>
          <a:ln w="76200" cmpd="sng">
            <a:solidFill>
              <a:schemeClr val="tx1"/>
            </a:solidFill>
            <a:round/>
            <a:headEnd/>
            <a:tailEnd/>
          </a:ln>
          <a:effectLst>
            <a:outerShdw blurRad="63500" dist="107763" dir="8100000" algn="ctr" rotWithShape="0">
              <a:srgbClr val="000000">
                <a:alpha val="74998"/>
              </a:srgbClr>
            </a:outerShdw>
          </a:effectLst>
        </p:spPr>
        <p:txBody>
          <a:bodyPr wrap="none" anchor="ctr"/>
          <a:lstStyle/>
          <a:p>
            <a:pPr>
              <a:defRPr/>
            </a:pPr>
            <a:endParaRPr lang="en-US">
              <a:ea typeface="ＭＳ Ｐゴシック" charset="-128"/>
              <a:cs typeface="ＭＳ Ｐゴシック" charset="-128"/>
            </a:endParaRPr>
          </a:p>
        </p:txBody>
      </p:sp>
      <p:sp>
        <p:nvSpPr>
          <p:cNvPr id="22552" name="Oval 24"/>
          <p:cNvSpPr>
            <a:spLocks noChangeArrowheads="1"/>
          </p:cNvSpPr>
          <p:nvPr/>
        </p:nvSpPr>
        <p:spPr bwMode="auto">
          <a:xfrm>
            <a:off x="7391400" y="2667000"/>
            <a:ext cx="533400" cy="609600"/>
          </a:xfrm>
          <a:prstGeom prst="ellipse">
            <a:avLst/>
          </a:prstGeom>
          <a:solidFill>
            <a:srgbClr val="000000"/>
          </a:solidFill>
          <a:ln w="9525">
            <a:solidFill>
              <a:schemeClr val="tx1"/>
            </a:solidFill>
            <a:round/>
            <a:headEnd/>
            <a:tailEnd/>
          </a:ln>
        </p:spPr>
        <p:txBody>
          <a:bodyPr wrap="none" anchor="ctr"/>
          <a:lstStyle/>
          <a:p>
            <a:pPr algn="ctr"/>
            <a:r>
              <a:rPr lang="en-US" sz="2800" b="1"/>
              <a:t>2</a:t>
            </a:r>
            <a:endParaRPr lang="en-US"/>
          </a:p>
        </p:txBody>
      </p:sp>
      <p:sp>
        <p:nvSpPr>
          <p:cNvPr id="22554" name="Oval 26"/>
          <p:cNvSpPr>
            <a:spLocks noChangeArrowheads="1"/>
          </p:cNvSpPr>
          <p:nvPr/>
        </p:nvSpPr>
        <p:spPr bwMode="auto">
          <a:xfrm>
            <a:off x="7391400" y="4267200"/>
            <a:ext cx="533400" cy="609600"/>
          </a:xfrm>
          <a:prstGeom prst="ellipse">
            <a:avLst/>
          </a:prstGeom>
          <a:solidFill>
            <a:srgbClr val="000000"/>
          </a:solidFill>
          <a:ln w="9525">
            <a:solidFill>
              <a:schemeClr val="tx1"/>
            </a:solidFill>
            <a:round/>
            <a:headEnd/>
            <a:tailEnd/>
          </a:ln>
        </p:spPr>
        <p:txBody>
          <a:bodyPr wrap="none" anchor="ctr"/>
          <a:lstStyle/>
          <a:p>
            <a:pPr algn="ctr"/>
            <a:endParaRPr lang="en-US" sz="2800" b="1"/>
          </a:p>
        </p:txBody>
      </p:sp>
      <p:sp>
        <p:nvSpPr>
          <p:cNvPr id="22555" name="Freeform 27"/>
          <p:cNvSpPr>
            <a:spLocks/>
          </p:cNvSpPr>
          <p:nvPr/>
        </p:nvSpPr>
        <p:spPr bwMode="auto">
          <a:xfrm rot="527419">
            <a:off x="3255963" y="2595563"/>
            <a:ext cx="1914525" cy="292100"/>
          </a:xfrm>
          <a:custGeom>
            <a:avLst/>
            <a:gdLst/>
            <a:ahLst/>
            <a:cxnLst>
              <a:cxn ang="0">
                <a:pos x="1813" y="0"/>
              </a:cxn>
              <a:cxn ang="0">
                <a:pos x="1732" y="21"/>
              </a:cxn>
              <a:cxn ang="0">
                <a:pos x="1620" y="71"/>
              </a:cxn>
              <a:cxn ang="0">
                <a:pos x="1367" y="112"/>
              </a:cxn>
              <a:cxn ang="0">
                <a:pos x="719" y="203"/>
              </a:cxn>
              <a:cxn ang="0">
                <a:pos x="142" y="193"/>
              </a:cxn>
              <a:cxn ang="0">
                <a:pos x="0" y="132"/>
              </a:cxn>
            </a:cxnLst>
            <a:rect l="0" t="0" r="r" b="b"/>
            <a:pathLst>
              <a:path w="1813" h="203">
                <a:moveTo>
                  <a:pt x="1813" y="0"/>
                </a:moveTo>
                <a:cubicBezTo>
                  <a:pt x="1786" y="8"/>
                  <a:pt x="1758" y="11"/>
                  <a:pt x="1732" y="21"/>
                </a:cubicBezTo>
                <a:cubicBezTo>
                  <a:pt x="1693" y="35"/>
                  <a:pt x="1661" y="59"/>
                  <a:pt x="1620" y="71"/>
                </a:cubicBezTo>
                <a:cubicBezTo>
                  <a:pt x="1537" y="93"/>
                  <a:pt x="1450" y="95"/>
                  <a:pt x="1367" y="112"/>
                </a:cubicBezTo>
                <a:cubicBezTo>
                  <a:pt x="1151" y="154"/>
                  <a:pt x="938" y="190"/>
                  <a:pt x="719" y="203"/>
                </a:cubicBezTo>
                <a:cubicBezTo>
                  <a:pt x="526" y="199"/>
                  <a:pt x="334" y="199"/>
                  <a:pt x="142" y="193"/>
                </a:cubicBezTo>
                <a:cubicBezTo>
                  <a:pt x="104" y="191"/>
                  <a:pt x="24" y="156"/>
                  <a:pt x="0" y="132"/>
                </a:cubicBezTo>
              </a:path>
            </a:pathLst>
          </a:custGeom>
          <a:noFill/>
          <a:ln w="76200" cmpd="sng">
            <a:solidFill>
              <a:schemeClr val="tx1"/>
            </a:solidFill>
            <a:round/>
            <a:headEnd/>
            <a:tailEnd/>
          </a:ln>
          <a:effectLst>
            <a:outerShdw blurRad="63500" dist="107763" dir="8100000" algn="ctr" rotWithShape="0">
              <a:srgbClr val="000000">
                <a:alpha val="74998"/>
              </a:srgbClr>
            </a:outerShdw>
          </a:effectLst>
        </p:spPr>
        <p:txBody>
          <a:bodyPr wrap="none" anchor="ctr"/>
          <a:lstStyle/>
          <a:p>
            <a:pPr>
              <a:defRPr/>
            </a:pPr>
            <a:endParaRPr lang="en-US">
              <a:ea typeface="ＭＳ Ｐゴシック" charset="-128"/>
              <a:cs typeface="ＭＳ Ｐゴシック" charset="-128"/>
            </a:endParaRPr>
          </a:p>
        </p:txBody>
      </p:sp>
      <p:sp>
        <p:nvSpPr>
          <p:cNvPr id="22556" name="Freeform 28"/>
          <p:cNvSpPr>
            <a:spLocks/>
          </p:cNvSpPr>
          <p:nvPr/>
        </p:nvSpPr>
        <p:spPr bwMode="auto">
          <a:xfrm rot="10623814">
            <a:off x="1728788" y="2486025"/>
            <a:ext cx="3406775" cy="322263"/>
          </a:xfrm>
          <a:custGeom>
            <a:avLst/>
            <a:gdLst/>
            <a:ahLst/>
            <a:cxnLst>
              <a:cxn ang="0">
                <a:pos x="1813" y="0"/>
              </a:cxn>
              <a:cxn ang="0">
                <a:pos x="1732" y="21"/>
              </a:cxn>
              <a:cxn ang="0">
                <a:pos x="1620" y="71"/>
              </a:cxn>
              <a:cxn ang="0">
                <a:pos x="1367" y="112"/>
              </a:cxn>
              <a:cxn ang="0">
                <a:pos x="719" y="203"/>
              </a:cxn>
              <a:cxn ang="0">
                <a:pos x="142" y="193"/>
              </a:cxn>
              <a:cxn ang="0">
                <a:pos x="0" y="132"/>
              </a:cxn>
            </a:cxnLst>
            <a:rect l="0" t="0" r="r" b="b"/>
            <a:pathLst>
              <a:path w="1813" h="203">
                <a:moveTo>
                  <a:pt x="1813" y="0"/>
                </a:moveTo>
                <a:cubicBezTo>
                  <a:pt x="1786" y="8"/>
                  <a:pt x="1758" y="11"/>
                  <a:pt x="1732" y="21"/>
                </a:cubicBezTo>
                <a:cubicBezTo>
                  <a:pt x="1693" y="35"/>
                  <a:pt x="1661" y="59"/>
                  <a:pt x="1620" y="71"/>
                </a:cubicBezTo>
                <a:cubicBezTo>
                  <a:pt x="1537" y="93"/>
                  <a:pt x="1450" y="95"/>
                  <a:pt x="1367" y="112"/>
                </a:cubicBezTo>
                <a:cubicBezTo>
                  <a:pt x="1151" y="154"/>
                  <a:pt x="938" y="190"/>
                  <a:pt x="719" y="203"/>
                </a:cubicBezTo>
                <a:cubicBezTo>
                  <a:pt x="526" y="199"/>
                  <a:pt x="334" y="199"/>
                  <a:pt x="142" y="193"/>
                </a:cubicBezTo>
                <a:cubicBezTo>
                  <a:pt x="104" y="191"/>
                  <a:pt x="24" y="156"/>
                  <a:pt x="0" y="132"/>
                </a:cubicBezTo>
              </a:path>
            </a:pathLst>
          </a:custGeom>
          <a:noFill/>
          <a:ln w="76200" cmpd="sng">
            <a:solidFill>
              <a:schemeClr val="tx1"/>
            </a:solidFill>
            <a:round/>
            <a:headEnd/>
            <a:tailEnd/>
          </a:ln>
          <a:effectLst>
            <a:outerShdw blurRad="63500" dist="107763" dir="8100000" algn="ctr" rotWithShape="0">
              <a:srgbClr val="000000">
                <a:alpha val="74998"/>
              </a:srgbClr>
            </a:outerShdw>
          </a:effectLst>
        </p:spPr>
        <p:txBody>
          <a:bodyPr wrap="none" anchor="ctr"/>
          <a:lstStyle/>
          <a:p>
            <a:pPr>
              <a:defRPr/>
            </a:pPr>
            <a:endParaRPr lang="en-US">
              <a:ea typeface="ＭＳ Ｐゴシック" charset="-128"/>
              <a:cs typeface="ＭＳ Ｐゴシック" charset="-128"/>
            </a:endParaRPr>
          </a:p>
        </p:txBody>
      </p:sp>
      <p:sp>
        <p:nvSpPr>
          <p:cNvPr id="22557" name="Oval 29"/>
          <p:cNvSpPr>
            <a:spLocks noChangeArrowheads="1"/>
          </p:cNvSpPr>
          <p:nvPr/>
        </p:nvSpPr>
        <p:spPr bwMode="auto">
          <a:xfrm>
            <a:off x="5105400" y="2209800"/>
            <a:ext cx="533400" cy="609600"/>
          </a:xfrm>
          <a:prstGeom prst="ellipse">
            <a:avLst/>
          </a:prstGeom>
          <a:solidFill>
            <a:srgbClr val="000000"/>
          </a:solidFill>
          <a:ln w="9525">
            <a:solidFill>
              <a:schemeClr val="tx1"/>
            </a:solidFill>
            <a:round/>
            <a:headEnd/>
            <a:tailEnd/>
          </a:ln>
        </p:spPr>
        <p:txBody>
          <a:bodyPr wrap="none" anchor="ctr"/>
          <a:lstStyle/>
          <a:p>
            <a:pPr algn="ctr"/>
            <a:r>
              <a:rPr lang="en-US" sz="2800" b="1"/>
              <a:t>4</a:t>
            </a:r>
          </a:p>
        </p:txBody>
      </p:sp>
      <p:sp>
        <p:nvSpPr>
          <p:cNvPr id="22558" name="Oval 30"/>
          <p:cNvSpPr>
            <a:spLocks noChangeArrowheads="1"/>
          </p:cNvSpPr>
          <p:nvPr/>
        </p:nvSpPr>
        <p:spPr bwMode="auto">
          <a:xfrm>
            <a:off x="1524000" y="2514600"/>
            <a:ext cx="533400" cy="609600"/>
          </a:xfrm>
          <a:prstGeom prst="ellipse">
            <a:avLst/>
          </a:prstGeom>
          <a:solidFill>
            <a:srgbClr val="000000"/>
          </a:solidFill>
          <a:ln w="9525">
            <a:solidFill>
              <a:schemeClr val="tx1"/>
            </a:solidFill>
            <a:round/>
            <a:headEnd/>
            <a:tailEnd/>
          </a:ln>
        </p:spPr>
        <p:txBody>
          <a:bodyPr wrap="none" anchor="ctr"/>
          <a:lstStyle/>
          <a:p>
            <a:pPr algn="ctr"/>
            <a:r>
              <a:rPr lang="en-US" sz="2800" b="1"/>
              <a:t>5</a:t>
            </a:r>
          </a:p>
        </p:txBody>
      </p:sp>
      <p:sp>
        <p:nvSpPr>
          <p:cNvPr id="22553" name="Oval 25"/>
          <p:cNvSpPr>
            <a:spLocks noChangeArrowheads="1"/>
          </p:cNvSpPr>
          <p:nvPr/>
        </p:nvSpPr>
        <p:spPr bwMode="auto">
          <a:xfrm>
            <a:off x="2819400" y="2286000"/>
            <a:ext cx="533400" cy="609600"/>
          </a:xfrm>
          <a:prstGeom prst="ellipse">
            <a:avLst/>
          </a:prstGeom>
          <a:solidFill>
            <a:srgbClr val="000000"/>
          </a:solidFill>
          <a:ln w="9525">
            <a:solidFill>
              <a:schemeClr val="tx1"/>
            </a:solidFill>
            <a:round/>
            <a:headEnd/>
            <a:tailEnd/>
          </a:ln>
        </p:spPr>
        <p:txBody>
          <a:bodyPr wrap="none" anchor="ctr"/>
          <a:lstStyle/>
          <a:p>
            <a:pPr algn="ctr"/>
            <a:r>
              <a:rPr lang="en-US" sz="2800" b="1"/>
              <a:t>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554"/>
                                        </p:tgtEl>
                                        <p:attrNameLst>
                                          <p:attrName>style.visibility</p:attrName>
                                        </p:attrNameLst>
                                      </p:cBhvr>
                                      <p:to>
                                        <p:strVal val="visible"/>
                                      </p:to>
                                    </p:set>
                                    <p:animEffect transition="in" filter="dissolve">
                                      <p:cBhvr>
                                        <p:cTn id="7" dur="500"/>
                                        <p:tgtEl>
                                          <p:spTgt spid="22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2549"/>
                                        </p:tgtEl>
                                        <p:attrNameLst>
                                          <p:attrName>style.visibility</p:attrName>
                                        </p:attrNameLst>
                                      </p:cBhvr>
                                      <p:to>
                                        <p:strVal val="visible"/>
                                      </p:to>
                                    </p:set>
                                    <p:animEffect transition="in" filter="dissolve">
                                      <p:cBhvr>
                                        <p:cTn id="12" dur="500"/>
                                        <p:tgtEl>
                                          <p:spTgt spid="22549"/>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2550"/>
                                        </p:tgtEl>
                                        <p:attrNameLst>
                                          <p:attrName>style.visibility</p:attrName>
                                        </p:attrNameLst>
                                      </p:cBhvr>
                                      <p:to>
                                        <p:strVal val="visible"/>
                                      </p:to>
                                    </p:set>
                                    <p:animEffect transition="in" filter="dissolve">
                                      <p:cBhvr>
                                        <p:cTn id="16" dur="500"/>
                                        <p:tgtEl>
                                          <p:spTgt spid="225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22545"/>
                                        </p:tgtEl>
                                        <p:attrNameLst>
                                          <p:attrName>style.visibility</p:attrName>
                                        </p:attrNameLst>
                                      </p:cBhvr>
                                      <p:to>
                                        <p:strVal val="visible"/>
                                      </p:to>
                                    </p:set>
                                    <p:animEffect transition="in" filter="dissolve">
                                      <p:cBhvr>
                                        <p:cTn id="21" dur="500"/>
                                        <p:tgtEl>
                                          <p:spTgt spid="22545"/>
                                        </p:tgtEl>
                                      </p:cBhvr>
                                    </p:animEffect>
                                  </p:childTnLst>
                                </p:cTn>
                              </p:par>
                            </p:childTnLst>
                          </p:cTn>
                        </p:par>
                        <p:par>
                          <p:cTn id="22" fill="hold" nodeType="afterGroup">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22552"/>
                                        </p:tgtEl>
                                        <p:attrNameLst>
                                          <p:attrName>style.visibility</p:attrName>
                                        </p:attrNameLst>
                                      </p:cBhvr>
                                      <p:to>
                                        <p:strVal val="visible"/>
                                      </p:to>
                                    </p:set>
                                    <p:animEffect transition="in" filter="dissolve">
                                      <p:cBhvr>
                                        <p:cTn id="25" dur="500"/>
                                        <p:tgtEl>
                                          <p:spTgt spid="2255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22551"/>
                                        </p:tgtEl>
                                        <p:attrNameLst>
                                          <p:attrName>style.visibility</p:attrName>
                                        </p:attrNameLst>
                                      </p:cBhvr>
                                      <p:to>
                                        <p:strVal val="visible"/>
                                      </p:to>
                                    </p:set>
                                    <p:animEffect transition="in" filter="dissolve">
                                      <p:cBhvr>
                                        <p:cTn id="30" dur="500"/>
                                        <p:tgtEl>
                                          <p:spTgt spid="22551"/>
                                        </p:tgtEl>
                                      </p:cBhvr>
                                    </p:animEffect>
                                  </p:childTnLst>
                                </p:cTn>
                              </p:par>
                            </p:childTnLst>
                          </p:cTn>
                        </p:par>
                        <p:par>
                          <p:cTn id="31" fill="hold" nodeType="afterGroup">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22553"/>
                                        </p:tgtEl>
                                        <p:attrNameLst>
                                          <p:attrName>style.visibility</p:attrName>
                                        </p:attrNameLst>
                                      </p:cBhvr>
                                      <p:to>
                                        <p:strVal val="visible"/>
                                      </p:to>
                                    </p:set>
                                    <p:animEffect transition="in" filter="dissolve">
                                      <p:cBhvr>
                                        <p:cTn id="34" dur="500"/>
                                        <p:tgtEl>
                                          <p:spTgt spid="2255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22555"/>
                                        </p:tgtEl>
                                        <p:attrNameLst>
                                          <p:attrName>style.visibility</p:attrName>
                                        </p:attrNameLst>
                                      </p:cBhvr>
                                      <p:to>
                                        <p:strVal val="visible"/>
                                      </p:to>
                                    </p:set>
                                    <p:animEffect transition="in" filter="dissolve">
                                      <p:cBhvr>
                                        <p:cTn id="39" dur="500"/>
                                        <p:tgtEl>
                                          <p:spTgt spid="22555"/>
                                        </p:tgtEl>
                                      </p:cBhvr>
                                    </p:animEffect>
                                  </p:childTnLst>
                                </p:cTn>
                              </p:par>
                            </p:childTnLst>
                          </p:cTn>
                        </p:par>
                        <p:par>
                          <p:cTn id="40" fill="hold" nodeType="afterGroup">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22557"/>
                                        </p:tgtEl>
                                        <p:attrNameLst>
                                          <p:attrName>style.visibility</p:attrName>
                                        </p:attrNameLst>
                                      </p:cBhvr>
                                      <p:to>
                                        <p:strVal val="visible"/>
                                      </p:to>
                                    </p:set>
                                    <p:animEffect transition="in" filter="dissolve">
                                      <p:cBhvr>
                                        <p:cTn id="43" dur="500"/>
                                        <p:tgtEl>
                                          <p:spTgt spid="2255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nodeType="clickEffect">
                                  <p:stCondLst>
                                    <p:cond delay="0"/>
                                  </p:stCondLst>
                                  <p:childTnLst>
                                    <p:set>
                                      <p:cBhvr>
                                        <p:cTn id="47" dur="1" fill="hold">
                                          <p:stCondLst>
                                            <p:cond delay="0"/>
                                          </p:stCondLst>
                                        </p:cTn>
                                        <p:tgtEl>
                                          <p:spTgt spid="22556"/>
                                        </p:tgtEl>
                                        <p:attrNameLst>
                                          <p:attrName>style.visibility</p:attrName>
                                        </p:attrNameLst>
                                      </p:cBhvr>
                                      <p:to>
                                        <p:strVal val="visible"/>
                                      </p:to>
                                    </p:set>
                                    <p:animEffect transition="in" filter="dissolve">
                                      <p:cBhvr>
                                        <p:cTn id="48" dur="500"/>
                                        <p:tgtEl>
                                          <p:spTgt spid="22556"/>
                                        </p:tgtEl>
                                      </p:cBhvr>
                                    </p:animEffect>
                                  </p:childTnLst>
                                </p:cTn>
                              </p:par>
                            </p:childTnLst>
                          </p:cTn>
                        </p:par>
                        <p:par>
                          <p:cTn id="49" fill="hold" nodeType="afterGroup">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22558"/>
                                        </p:tgtEl>
                                        <p:attrNameLst>
                                          <p:attrName>style.visibility</p:attrName>
                                        </p:attrNameLst>
                                      </p:cBhvr>
                                      <p:to>
                                        <p:strVal val="visible"/>
                                      </p:to>
                                    </p:set>
                                    <p:animEffect transition="in" filter="dissolve">
                                      <p:cBhvr>
                                        <p:cTn id="52" dur="500"/>
                                        <p:tgtEl>
                                          <p:spTgt spid="22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0" grpId="0" animBg="1"/>
      <p:bldP spid="22552" grpId="0" animBg="1"/>
      <p:bldP spid="22554" grpId="0" animBg="1"/>
      <p:bldP spid="22557" grpId="0" animBg="1"/>
      <p:bldP spid="22558" grpId="0" animBg="1"/>
      <p:bldP spid="2255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Preaching (Homiletics) link at </a:t>
            </a:r>
            <a:r>
              <a:rPr lang="en-US" sz="2400" b="1" dirty="0" err="1">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8043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DSS"/>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2971800" y="1279525"/>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chemeClr val="bg1"/>
                </a:solidFill>
              </a:rPr>
              <a:t>Didactic</a:t>
            </a:r>
            <a:endParaRPr lang="en-US" sz="3200" b="1" i="1" u="sng">
              <a:solidFill>
                <a:schemeClr val="bg1"/>
              </a:solidFill>
              <a:latin typeface="Times New Roman" charset="0"/>
            </a:endParaRPr>
          </a:p>
        </p:txBody>
      </p:sp>
      <p:sp>
        <p:nvSpPr>
          <p:cNvPr id="35844" name="Rectangle 4"/>
          <p:cNvSpPr>
            <a:spLocks noGrp="1" noChangeArrowheads="1"/>
          </p:cNvSpPr>
          <p:nvPr>
            <p:ph type="title" idx="4294967295"/>
          </p:nvPr>
        </p:nvSpPr>
        <p:spPr>
          <a:xfrm>
            <a:off x="0" y="228600"/>
            <a:ext cx="9144000" cy="9144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Challenges to Preaching Stories</a:t>
            </a:r>
            <a:endParaRPr lang="en-US">
              <a:latin typeface="Arial" charset="0"/>
              <a:ea typeface="ＭＳ Ｐゴシック" charset="0"/>
              <a:cs typeface="ＭＳ Ｐゴシック" charset="0"/>
            </a:endParaRPr>
          </a:p>
        </p:txBody>
      </p:sp>
      <p:sp>
        <p:nvSpPr>
          <p:cNvPr id="35845" name="Text Box 5"/>
          <p:cNvSpPr txBox="1">
            <a:spLocks noChangeArrowheads="1"/>
          </p:cNvSpPr>
          <p:nvPr/>
        </p:nvSpPr>
        <p:spPr bwMode="auto">
          <a:xfrm>
            <a:off x="5888038" y="1279525"/>
            <a:ext cx="287496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chemeClr val="bg1"/>
                </a:solidFill>
              </a:rPr>
              <a:t>Narrative</a:t>
            </a:r>
            <a:endParaRPr lang="en-US" sz="3200" b="1" i="1" u="sng">
              <a:solidFill>
                <a:schemeClr val="bg1"/>
              </a:solidFill>
              <a:latin typeface="Times New Roman" charset="0"/>
            </a:endParaRPr>
          </a:p>
        </p:txBody>
      </p:sp>
      <p:sp>
        <p:nvSpPr>
          <p:cNvPr id="35846" name="Text Box 6"/>
          <p:cNvSpPr txBox="1">
            <a:spLocks noChangeArrowheads="1"/>
          </p:cNvSpPr>
          <p:nvPr/>
        </p:nvSpPr>
        <p:spPr bwMode="auto">
          <a:xfrm>
            <a:off x="2971800" y="2270125"/>
            <a:ext cx="2743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Easier</a:t>
            </a:r>
            <a:endParaRPr lang="en-US" sz="2800" b="1" i="1">
              <a:solidFill>
                <a:schemeClr val="bg1"/>
              </a:solidFill>
              <a:latin typeface="Times New Roman" charset="0"/>
            </a:endParaRPr>
          </a:p>
        </p:txBody>
      </p:sp>
      <p:sp>
        <p:nvSpPr>
          <p:cNvPr id="35847" name="Text Box 7"/>
          <p:cNvSpPr txBox="1">
            <a:spLocks noChangeArrowheads="1"/>
          </p:cNvSpPr>
          <p:nvPr/>
        </p:nvSpPr>
        <p:spPr bwMode="auto">
          <a:xfrm>
            <a:off x="5888038" y="2270125"/>
            <a:ext cx="325596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Harder</a:t>
            </a:r>
            <a:endParaRPr lang="en-US" sz="2800" b="1" i="1">
              <a:solidFill>
                <a:schemeClr val="bg1"/>
              </a:solidFill>
              <a:latin typeface="Times New Roman" charset="0"/>
            </a:endParaRPr>
          </a:p>
        </p:txBody>
      </p:sp>
      <p:sp>
        <p:nvSpPr>
          <p:cNvPr id="35848" name="Text Box 8"/>
          <p:cNvSpPr txBox="1">
            <a:spLocks noChangeArrowheads="1"/>
          </p:cNvSpPr>
          <p:nvPr/>
        </p:nvSpPr>
        <p:spPr bwMode="auto">
          <a:xfrm>
            <a:off x="2971800" y="3260725"/>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Two</a:t>
            </a:r>
            <a:endParaRPr lang="en-US" sz="2800" b="1" i="1">
              <a:solidFill>
                <a:schemeClr val="bg1"/>
              </a:solidFill>
              <a:latin typeface="Times New Roman" charset="0"/>
            </a:endParaRPr>
          </a:p>
        </p:txBody>
      </p:sp>
      <p:sp>
        <p:nvSpPr>
          <p:cNvPr id="35849" name="Text Box 9"/>
          <p:cNvSpPr txBox="1">
            <a:spLocks noChangeArrowheads="1"/>
          </p:cNvSpPr>
          <p:nvPr/>
        </p:nvSpPr>
        <p:spPr bwMode="auto">
          <a:xfrm>
            <a:off x="5888038" y="3260725"/>
            <a:ext cx="325596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Two Plus</a:t>
            </a:r>
            <a:endParaRPr lang="en-US" sz="2800" b="1" i="1">
              <a:solidFill>
                <a:schemeClr val="bg1"/>
              </a:solidFill>
              <a:latin typeface="Times New Roman" charset="0"/>
            </a:endParaRPr>
          </a:p>
        </p:txBody>
      </p:sp>
      <p:sp>
        <p:nvSpPr>
          <p:cNvPr id="35850" name="Text Box 10"/>
          <p:cNvSpPr txBox="1">
            <a:spLocks noChangeArrowheads="1"/>
          </p:cNvSpPr>
          <p:nvPr/>
        </p:nvSpPr>
        <p:spPr bwMode="auto">
          <a:xfrm>
            <a:off x="2971800" y="42672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Stated</a:t>
            </a:r>
            <a:endParaRPr lang="en-US" sz="2800" b="1" i="1">
              <a:solidFill>
                <a:schemeClr val="bg1"/>
              </a:solidFill>
              <a:latin typeface="Times New Roman" charset="0"/>
            </a:endParaRPr>
          </a:p>
        </p:txBody>
      </p:sp>
      <p:sp>
        <p:nvSpPr>
          <p:cNvPr id="35851" name="Text Box 11"/>
          <p:cNvSpPr txBox="1">
            <a:spLocks noChangeArrowheads="1"/>
          </p:cNvSpPr>
          <p:nvPr/>
        </p:nvSpPr>
        <p:spPr bwMode="auto">
          <a:xfrm>
            <a:off x="5888038" y="4267200"/>
            <a:ext cx="325596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Implied</a:t>
            </a:r>
            <a:endParaRPr lang="en-US" sz="2800" b="1" i="1">
              <a:solidFill>
                <a:schemeClr val="bg1"/>
              </a:solidFill>
              <a:latin typeface="Times New Roman" charset="0"/>
            </a:endParaRPr>
          </a:p>
        </p:txBody>
      </p:sp>
      <p:sp>
        <p:nvSpPr>
          <p:cNvPr id="35852" name="Text Box 12"/>
          <p:cNvSpPr txBox="1">
            <a:spLocks noChangeArrowheads="1"/>
          </p:cNvSpPr>
          <p:nvPr/>
        </p:nvSpPr>
        <p:spPr bwMode="auto">
          <a:xfrm>
            <a:off x="2971800" y="52578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Shorter</a:t>
            </a:r>
            <a:endParaRPr lang="en-US" sz="2800" b="1" i="1">
              <a:solidFill>
                <a:schemeClr val="bg1"/>
              </a:solidFill>
              <a:latin typeface="Times New Roman" charset="0"/>
            </a:endParaRPr>
          </a:p>
        </p:txBody>
      </p:sp>
      <p:sp>
        <p:nvSpPr>
          <p:cNvPr id="35853" name="Text Box 13"/>
          <p:cNvSpPr txBox="1">
            <a:spLocks noChangeArrowheads="1"/>
          </p:cNvSpPr>
          <p:nvPr/>
        </p:nvSpPr>
        <p:spPr bwMode="auto">
          <a:xfrm>
            <a:off x="5888038" y="5257800"/>
            <a:ext cx="325596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Longer</a:t>
            </a:r>
            <a:endParaRPr lang="en-US" sz="2800" b="1" i="1">
              <a:solidFill>
                <a:schemeClr val="bg1"/>
              </a:solidFill>
              <a:latin typeface="Times New Roman" charset="0"/>
            </a:endParaRPr>
          </a:p>
        </p:txBody>
      </p:sp>
      <p:sp>
        <p:nvSpPr>
          <p:cNvPr id="35854" name="Text Box 14"/>
          <p:cNvSpPr txBox="1">
            <a:spLocks noChangeArrowheads="1"/>
          </p:cNvSpPr>
          <p:nvPr/>
        </p:nvSpPr>
        <p:spPr bwMode="auto">
          <a:xfrm>
            <a:off x="8153400" y="0"/>
            <a:ext cx="9906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chemeClr val="bg1"/>
                </a:solidFill>
              </a:rPr>
              <a:t>107</a:t>
            </a:r>
            <a:endParaRPr lang="en-US" b="1" i="1">
              <a:solidFill>
                <a:schemeClr val="bg1"/>
              </a:solidFill>
              <a:latin typeface="Times New Roman" charset="0"/>
            </a:endParaRPr>
          </a:p>
        </p:txBody>
      </p:sp>
      <p:sp>
        <p:nvSpPr>
          <p:cNvPr id="35855" name="Text Box 15"/>
          <p:cNvSpPr txBox="1">
            <a:spLocks noChangeArrowheads="1"/>
          </p:cNvSpPr>
          <p:nvPr/>
        </p:nvSpPr>
        <p:spPr bwMode="auto">
          <a:xfrm>
            <a:off x="457200" y="1279525"/>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chemeClr val="bg1"/>
                </a:solidFill>
              </a:rPr>
              <a:t>Issue</a:t>
            </a:r>
            <a:endParaRPr lang="en-US" sz="3200" b="1" i="1" u="sng">
              <a:solidFill>
                <a:schemeClr val="bg1"/>
              </a:solidFill>
              <a:latin typeface="Times New Roman" charset="0"/>
            </a:endParaRPr>
          </a:p>
        </p:txBody>
      </p:sp>
      <p:sp>
        <p:nvSpPr>
          <p:cNvPr id="35856" name="Text Box 16"/>
          <p:cNvSpPr txBox="1">
            <a:spLocks noChangeArrowheads="1"/>
          </p:cNvSpPr>
          <p:nvPr/>
        </p:nvSpPr>
        <p:spPr bwMode="auto">
          <a:xfrm>
            <a:off x="457200" y="2270125"/>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Interpret.</a:t>
            </a:r>
            <a:endParaRPr lang="en-US" sz="2800" b="1" i="1">
              <a:solidFill>
                <a:schemeClr val="bg1"/>
              </a:solidFill>
              <a:latin typeface="Times New Roman" charset="0"/>
            </a:endParaRPr>
          </a:p>
        </p:txBody>
      </p:sp>
      <p:sp>
        <p:nvSpPr>
          <p:cNvPr id="35857" name="Text Box 17"/>
          <p:cNvSpPr txBox="1">
            <a:spLocks noChangeArrowheads="1"/>
          </p:cNvSpPr>
          <p:nvPr/>
        </p:nvSpPr>
        <p:spPr bwMode="auto">
          <a:xfrm>
            <a:off x="457200" y="3260725"/>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Persons</a:t>
            </a:r>
            <a:endParaRPr lang="en-US" sz="2800" b="1" i="1">
              <a:solidFill>
                <a:schemeClr val="bg1"/>
              </a:solidFill>
              <a:latin typeface="Times New Roman" charset="0"/>
            </a:endParaRPr>
          </a:p>
        </p:txBody>
      </p:sp>
      <p:sp>
        <p:nvSpPr>
          <p:cNvPr id="35858" name="Text Box 18"/>
          <p:cNvSpPr txBox="1">
            <a:spLocks noChangeArrowheads="1"/>
          </p:cNvSpPr>
          <p:nvPr/>
        </p:nvSpPr>
        <p:spPr bwMode="auto">
          <a:xfrm>
            <a:off x="457200" y="42672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Purpose</a:t>
            </a:r>
            <a:endParaRPr lang="en-US" sz="2800" b="1" i="1">
              <a:solidFill>
                <a:schemeClr val="bg1"/>
              </a:solidFill>
              <a:latin typeface="Times New Roman" charset="0"/>
            </a:endParaRPr>
          </a:p>
        </p:txBody>
      </p:sp>
      <p:sp>
        <p:nvSpPr>
          <p:cNvPr id="35859" name="Text Box 19"/>
          <p:cNvSpPr txBox="1">
            <a:spLocks noChangeArrowheads="1"/>
          </p:cNvSpPr>
          <p:nvPr/>
        </p:nvSpPr>
        <p:spPr bwMode="auto">
          <a:xfrm>
            <a:off x="457200" y="52578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Length</a:t>
            </a:r>
            <a:endParaRPr lang="en-US" sz="2800" b="1" i="1">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5856"/>
                                        </p:tgtEl>
                                        <p:attrNameLst>
                                          <p:attrName>style.visibility</p:attrName>
                                        </p:attrNameLst>
                                      </p:cBhvr>
                                      <p:to>
                                        <p:strVal val="visible"/>
                                      </p:to>
                                    </p:set>
                                    <p:anim calcmode="lin" valueType="num">
                                      <p:cBhvr>
                                        <p:cTn id="7" dur="1000" fill="hold"/>
                                        <p:tgtEl>
                                          <p:spTgt spid="35856"/>
                                        </p:tgtEl>
                                        <p:attrNameLst>
                                          <p:attrName>ppt_w</p:attrName>
                                        </p:attrNameLst>
                                      </p:cBhvr>
                                      <p:tavLst>
                                        <p:tav tm="0">
                                          <p:val>
                                            <p:fltVal val="0"/>
                                          </p:val>
                                        </p:tav>
                                        <p:tav tm="100000">
                                          <p:val>
                                            <p:strVal val="#ppt_w"/>
                                          </p:val>
                                        </p:tav>
                                      </p:tavLst>
                                    </p:anim>
                                    <p:anim calcmode="lin" valueType="num">
                                      <p:cBhvr>
                                        <p:cTn id="8" dur="1000" fill="hold"/>
                                        <p:tgtEl>
                                          <p:spTgt spid="35856"/>
                                        </p:tgtEl>
                                        <p:attrNameLst>
                                          <p:attrName>ppt_h</p:attrName>
                                        </p:attrNameLst>
                                      </p:cBhvr>
                                      <p:tavLst>
                                        <p:tav tm="0">
                                          <p:val>
                                            <p:fltVal val="0"/>
                                          </p:val>
                                        </p:tav>
                                        <p:tav tm="100000">
                                          <p:val>
                                            <p:strVal val="#ppt_h"/>
                                          </p:val>
                                        </p:tav>
                                      </p:tavLst>
                                    </p:anim>
                                    <p:anim calcmode="lin" valueType="num">
                                      <p:cBhvr>
                                        <p:cTn id="9" dur="1000" fill="hold"/>
                                        <p:tgtEl>
                                          <p:spTgt spid="3585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5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5846"/>
                                        </p:tgtEl>
                                        <p:attrNameLst>
                                          <p:attrName>style.visibility</p:attrName>
                                        </p:attrNameLst>
                                      </p:cBhvr>
                                      <p:to>
                                        <p:strVal val="visible"/>
                                      </p:to>
                                    </p:set>
                                    <p:anim calcmode="lin" valueType="num">
                                      <p:cBhvr>
                                        <p:cTn id="15" dur="1000" fill="hold"/>
                                        <p:tgtEl>
                                          <p:spTgt spid="35846"/>
                                        </p:tgtEl>
                                        <p:attrNameLst>
                                          <p:attrName>ppt_w</p:attrName>
                                        </p:attrNameLst>
                                      </p:cBhvr>
                                      <p:tavLst>
                                        <p:tav tm="0">
                                          <p:val>
                                            <p:fltVal val="0"/>
                                          </p:val>
                                        </p:tav>
                                        <p:tav tm="100000">
                                          <p:val>
                                            <p:strVal val="#ppt_w"/>
                                          </p:val>
                                        </p:tav>
                                      </p:tavLst>
                                    </p:anim>
                                    <p:anim calcmode="lin" valueType="num">
                                      <p:cBhvr>
                                        <p:cTn id="16" dur="1000" fill="hold"/>
                                        <p:tgtEl>
                                          <p:spTgt spid="35846"/>
                                        </p:tgtEl>
                                        <p:attrNameLst>
                                          <p:attrName>ppt_h</p:attrName>
                                        </p:attrNameLst>
                                      </p:cBhvr>
                                      <p:tavLst>
                                        <p:tav tm="0">
                                          <p:val>
                                            <p:fltVal val="0"/>
                                          </p:val>
                                        </p:tav>
                                        <p:tav tm="100000">
                                          <p:val>
                                            <p:strVal val="#ppt_h"/>
                                          </p:val>
                                        </p:tav>
                                      </p:tavLst>
                                    </p:anim>
                                    <p:anim calcmode="lin" valueType="num">
                                      <p:cBhvr>
                                        <p:cTn id="17" dur="1000" fill="hold"/>
                                        <p:tgtEl>
                                          <p:spTgt spid="3584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58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5847"/>
                                        </p:tgtEl>
                                        <p:attrNameLst>
                                          <p:attrName>style.visibility</p:attrName>
                                        </p:attrNameLst>
                                      </p:cBhvr>
                                      <p:to>
                                        <p:strVal val="visible"/>
                                      </p:to>
                                    </p:set>
                                    <p:anim calcmode="lin" valueType="num">
                                      <p:cBhvr>
                                        <p:cTn id="23" dur="1000" fill="hold"/>
                                        <p:tgtEl>
                                          <p:spTgt spid="35847"/>
                                        </p:tgtEl>
                                        <p:attrNameLst>
                                          <p:attrName>ppt_w</p:attrName>
                                        </p:attrNameLst>
                                      </p:cBhvr>
                                      <p:tavLst>
                                        <p:tav tm="0">
                                          <p:val>
                                            <p:fltVal val="0"/>
                                          </p:val>
                                        </p:tav>
                                        <p:tav tm="100000">
                                          <p:val>
                                            <p:strVal val="#ppt_w"/>
                                          </p:val>
                                        </p:tav>
                                      </p:tavLst>
                                    </p:anim>
                                    <p:anim calcmode="lin" valueType="num">
                                      <p:cBhvr>
                                        <p:cTn id="24" dur="1000" fill="hold"/>
                                        <p:tgtEl>
                                          <p:spTgt spid="35847"/>
                                        </p:tgtEl>
                                        <p:attrNameLst>
                                          <p:attrName>ppt_h</p:attrName>
                                        </p:attrNameLst>
                                      </p:cBhvr>
                                      <p:tavLst>
                                        <p:tav tm="0">
                                          <p:val>
                                            <p:fltVal val="0"/>
                                          </p:val>
                                        </p:tav>
                                        <p:tav tm="100000">
                                          <p:val>
                                            <p:strVal val="#ppt_h"/>
                                          </p:val>
                                        </p:tav>
                                      </p:tavLst>
                                    </p:anim>
                                    <p:anim calcmode="lin" valueType="num">
                                      <p:cBhvr>
                                        <p:cTn id="25" dur="1000" fill="hold"/>
                                        <p:tgtEl>
                                          <p:spTgt spid="3584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58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5857"/>
                                        </p:tgtEl>
                                        <p:attrNameLst>
                                          <p:attrName>style.visibility</p:attrName>
                                        </p:attrNameLst>
                                      </p:cBhvr>
                                      <p:to>
                                        <p:strVal val="visible"/>
                                      </p:to>
                                    </p:set>
                                    <p:anim calcmode="lin" valueType="num">
                                      <p:cBhvr>
                                        <p:cTn id="31" dur="1000" fill="hold"/>
                                        <p:tgtEl>
                                          <p:spTgt spid="35857"/>
                                        </p:tgtEl>
                                        <p:attrNameLst>
                                          <p:attrName>ppt_w</p:attrName>
                                        </p:attrNameLst>
                                      </p:cBhvr>
                                      <p:tavLst>
                                        <p:tav tm="0">
                                          <p:val>
                                            <p:fltVal val="0"/>
                                          </p:val>
                                        </p:tav>
                                        <p:tav tm="100000">
                                          <p:val>
                                            <p:strVal val="#ppt_w"/>
                                          </p:val>
                                        </p:tav>
                                      </p:tavLst>
                                    </p:anim>
                                    <p:anim calcmode="lin" valueType="num">
                                      <p:cBhvr>
                                        <p:cTn id="32" dur="1000" fill="hold"/>
                                        <p:tgtEl>
                                          <p:spTgt spid="35857"/>
                                        </p:tgtEl>
                                        <p:attrNameLst>
                                          <p:attrName>ppt_h</p:attrName>
                                        </p:attrNameLst>
                                      </p:cBhvr>
                                      <p:tavLst>
                                        <p:tav tm="0">
                                          <p:val>
                                            <p:fltVal val="0"/>
                                          </p:val>
                                        </p:tav>
                                        <p:tav tm="100000">
                                          <p:val>
                                            <p:strVal val="#ppt_h"/>
                                          </p:val>
                                        </p:tav>
                                      </p:tavLst>
                                    </p:anim>
                                    <p:anim calcmode="lin" valueType="num">
                                      <p:cBhvr>
                                        <p:cTn id="33" dur="1000" fill="hold"/>
                                        <p:tgtEl>
                                          <p:spTgt spid="3585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5848"/>
                                        </p:tgtEl>
                                        <p:attrNameLst>
                                          <p:attrName>style.visibility</p:attrName>
                                        </p:attrNameLst>
                                      </p:cBhvr>
                                      <p:to>
                                        <p:strVal val="visible"/>
                                      </p:to>
                                    </p:set>
                                    <p:anim calcmode="lin" valueType="num">
                                      <p:cBhvr>
                                        <p:cTn id="39" dur="1000" fill="hold"/>
                                        <p:tgtEl>
                                          <p:spTgt spid="35848"/>
                                        </p:tgtEl>
                                        <p:attrNameLst>
                                          <p:attrName>ppt_w</p:attrName>
                                        </p:attrNameLst>
                                      </p:cBhvr>
                                      <p:tavLst>
                                        <p:tav tm="0">
                                          <p:val>
                                            <p:fltVal val="0"/>
                                          </p:val>
                                        </p:tav>
                                        <p:tav tm="100000">
                                          <p:val>
                                            <p:strVal val="#ppt_w"/>
                                          </p:val>
                                        </p:tav>
                                      </p:tavLst>
                                    </p:anim>
                                    <p:anim calcmode="lin" valueType="num">
                                      <p:cBhvr>
                                        <p:cTn id="40" dur="1000" fill="hold"/>
                                        <p:tgtEl>
                                          <p:spTgt spid="35848"/>
                                        </p:tgtEl>
                                        <p:attrNameLst>
                                          <p:attrName>ppt_h</p:attrName>
                                        </p:attrNameLst>
                                      </p:cBhvr>
                                      <p:tavLst>
                                        <p:tav tm="0">
                                          <p:val>
                                            <p:fltVal val="0"/>
                                          </p:val>
                                        </p:tav>
                                        <p:tav tm="100000">
                                          <p:val>
                                            <p:strVal val="#ppt_h"/>
                                          </p:val>
                                        </p:tav>
                                      </p:tavLst>
                                    </p:anim>
                                    <p:anim calcmode="lin" valueType="num">
                                      <p:cBhvr>
                                        <p:cTn id="41" dur="1000" fill="hold"/>
                                        <p:tgtEl>
                                          <p:spTgt spid="3584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58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5849"/>
                                        </p:tgtEl>
                                        <p:attrNameLst>
                                          <p:attrName>style.visibility</p:attrName>
                                        </p:attrNameLst>
                                      </p:cBhvr>
                                      <p:to>
                                        <p:strVal val="visible"/>
                                      </p:to>
                                    </p:set>
                                    <p:anim calcmode="lin" valueType="num">
                                      <p:cBhvr>
                                        <p:cTn id="47" dur="1000" fill="hold"/>
                                        <p:tgtEl>
                                          <p:spTgt spid="35849"/>
                                        </p:tgtEl>
                                        <p:attrNameLst>
                                          <p:attrName>ppt_w</p:attrName>
                                        </p:attrNameLst>
                                      </p:cBhvr>
                                      <p:tavLst>
                                        <p:tav tm="0">
                                          <p:val>
                                            <p:fltVal val="0"/>
                                          </p:val>
                                        </p:tav>
                                        <p:tav tm="100000">
                                          <p:val>
                                            <p:strVal val="#ppt_w"/>
                                          </p:val>
                                        </p:tav>
                                      </p:tavLst>
                                    </p:anim>
                                    <p:anim calcmode="lin" valueType="num">
                                      <p:cBhvr>
                                        <p:cTn id="48" dur="1000" fill="hold"/>
                                        <p:tgtEl>
                                          <p:spTgt spid="35849"/>
                                        </p:tgtEl>
                                        <p:attrNameLst>
                                          <p:attrName>ppt_h</p:attrName>
                                        </p:attrNameLst>
                                      </p:cBhvr>
                                      <p:tavLst>
                                        <p:tav tm="0">
                                          <p:val>
                                            <p:fltVal val="0"/>
                                          </p:val>
                                        </p:tav>
                                        <p:tav tm="100000">
                                          <p:val>
                                            <p:strVal val="#ppt_h"/>
                                          </p:val>
                                        </p:tav>
                                      </p:tavLst>
                                    </p:anim>
                                    <p:anim calcmode="lin" valueType="num">
                                      <p:cBhvr>
                                        <p:cTn id="49" dur="1000" fill="hold"/>
                                        <p:tgtEl>
                                          <p:spTgt spid="3584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58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5858"/>
                                        </p:tgtEl>
                                        <p:attrNameLst>
                                          <p:attrName>style.visibility</p:attrName>
                                        </p:attrNameLst>
                                      </p:cBhvr>
                                      <p:to>
                                        <p:strVal val="visible"/>
                                      </p:to>
                                    </p:set>
                                    <p:anim calcmode="lin" valueType="num">
                                      <p:cBhvr>
                                        <p:cTn id="55" dur="1000" fill="hold"/>
                                        <p:tgtEl>
                                          <p:spTgt spid="35858"/>
                                        </p:tgtEl>
                                        <p:attrNameLst>
                                          <p:attrName>ppt_w</p:attrName>
                                        </p:attrNameLst>
                                      </p:cBhvr>
                                      <p:tavLst>
                                        <p:tav tm="0">
                                          <p:val>
                                            <p:fltVal val="0"/>
                                          </p:val>
                                        </p:tav>
                                        <p:tav tm="100000">
                                          <p:val>
                                            <p:strVal val="#ppt_w"/>
                                          </p:val>
                                        </p:tav>
                                      </p:tavLst>
                                    </p:anim>
                                    <p:anim calcmode="lin" valueType="num">
                                      <p:cBhvr>
                                        <p:cTn id="56" dur="1000" fill="hold"/>
                                        <p:tgtEl>
                                          <p:spTgt spid="35858"/>
                                        </p:tgtEl>
                                        <p:attrNameLst>
                                          <p:attrName>ppt_h</p:attrName>
                                        </p:attrNameLst>
                                      </p:cBhvr>
                                      <p:tavLst>
                                        <p:tav tm="0">
                                          <p:val>
                                            <p:fltVal val="0"/>
                                          </p:val>
                                        </p:tav>
                                        <p:tav tm="100000">
                                          <p:val>
                                            <p:strVal val="#ppt_h"/>
                                          </p:val>
                                        </p:tav>
                                      </p:tavLst>
                                    </p:anim>
                                    <p:anim calcmode="lin" valueType="num">
                                      <p:cBhvr>
                                        <p:cTn id="57" dur="1000" fill="hold"/>
                                        <p:tgtEl>
                                          <p:spTgt spid="35858"/>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5850"/>
                                        </p:tgtEl>
                                        <p:attrNameLst>
                                          <p:attrName>style.visibility</p:attrName>
                                        </p:attrNameLst>
                                      </p:cBhvr>
                                      <p:to>
                                        <p:strVal val="visible"/>
                                      </p:to>
                                    </p:set>
                                    <p:anim calcmode="lin" valueType="num">
                                      <p:cBhvr>
                                        <p:cTn id="63" dur="1000" fill="hold"/>
                                        <p:tgtEl>
                                          <p:spTgt spid="35850"/>
                                        </p:tgtEl>
                                        <p:attrNameLst>
                                          <p:attrName>ppt_w</p:attrName>
                                        </p:attrNameLst>
                                      </p:cBhvr>
                                      <p:tavLst>
                                        <p:tav tm="0">
                                          <p:val>
                                            <p:fltVal val="0"/>
                                          </p:val>
                                        </p:tav>
                                        <p:tav tm="100000">
                                          <p:val>
                                            <p:strVal val="#ppt_w"/>
                                          </p:val>
                                        </p:tav>
                                      </p:tavLst>
                                    </p:anim>
                                    <p:anim calcmode="lin" valueType="num">
                                      <p:cBhvr>
                                        <p:cTn id="64" dur="1000" fill="hold"/>
                                        <p:tgtEl>
                                          <p:spTgt spid="35850"/>
                                        </p:tgtEl>
                                        <p:attrNameLst>
                                          <p:attrName>ppt_h</p:attrName>
                                        </p:attrNameLst>
                                      </p:cBhvr>
                                      <p:tavLst>
                                        <p:tav tm="0">
                                          <p:val>
                                            <p:fltVal val="0"/>
                                          </p:val>
                                        </p:tav>
                                        <p:tav tm="100000">
                                          <p:val>
                                            <p:strVal val="#ppt_h"/>
                                          </p:val>
                                        </p:tav>
                                      </p:tavLst>
                                    </p:anim>
                                    <p:anim calcmode="lin" valueType="num">
                                      <p:cBhvr>
                                        <p:cTn id="65" dur="1000" fill="hold"/>
                                        <p:tgtEl>
                                          <p:spTgt spid="35850"/>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58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5851"/>
                                        </p:tgtEl>
                                        <p:attrNameLst>
                                          <p:attrName>style.visibility</p:attrName>
                                        </p:attrNameLst>
                                      </p:cBhvr>
                                      <p:to>
                                        <p:strVal val="visible"/>
                                      </p:to>
                                    </p:set>
                                    <p:anim calcmode="lin" valueType="num">
                                      <p:cBhvr>
                                        <p:cTn id="71" dur="1000" fill="hold"/>
                                        <p:tgtEl>
                                          <p:spTgt spid="35851"/>
                                        </p:tgtEl>
                                        <p:attrNameLst>
                                          <p:attrName>ppt_w</p:attrName>
                                        </p:attrNameLst>
                                      </p:cBhvr>
                                      <p:tavLst>
                                        <p:tav tm="0">
                                          <p:val>
                                            <p:fltVal val="0"/>
                                          </p:val>
                                        </p:tav>
                                        <p:tav tm="100000">
                                          <p:val>
                                            <p:strVal val="#ppt_w"/>
                                          </p:val>
                                        </p:tav>
                                      </p:tavLst>
                                    </p:anim>
                                    <p:anim calcmode="lin" valueType="num">
                                      <p:cBhvr>
                                        <p:cTn id="72" dur="1000" fill="hold"/>
                                        <p:tgtEl>
                                          <p:spTgt spid="35851"/>
                                        </p:tgtEl>
                                        <p:attrNameLst>
                                          <p:attrName>ppt_h</p:attrName>
                                        </p:attrNameLst>
                                      </p:cBhvr>
                                      <p:tavLst>
                                        <p:tav tm="0">
                                          <p:val>
                                            <p:fltVal val="0"/>
                                          </p:val>
                                        </p:tav>
                                        <p:tav tm="100000">
                                          <p:val>
                                            <p:strVal val="#ppt_h"/>
                                          </p:val>
                                        </p:tav>
                                      </p:tavLst>
                                    </p:anim>
                                    <p:anim calcmode="lin" valueType="num">
                                      <p:cBhvr>
                                        <p:cTn id="73" dur="1000" fill="hold"/>
                                        <p:tgtEl>
                                          <p:spTgt spid="35851"/>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58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5859"/>
                                        </p:tgtEl>
                                        <p:attrNameLst>
                                          <p:attrName>style.visibility</p:attrName>
                                        </p:attrNameLst>
                                      </p:cBhvr>
                                      <p:to>
                                        <p:strVal val="visible"/>
                                      </p:to>
                                    </p:set>
                                    <p:anim calcmode="lin" valueType="num">
                                      <p:cBhvr>
                                        <p:cTn id="79" dur="1000" fill="hold"/>
                                        <p:tgtEl>
                                          <p:spTgt spid="35859"/>
                                        </p:tgtEl>
                                        <p:attrNameLst>
                                          <p:attrName>ppt_w</p:attrName>
                                        </p:attrNameLst>
                                      </p:cBhvr>
                                      <p:tavLst>
                                        <p:tav tm="0">
                                          <p:val>
                                            <p:fltVal val="0"/>
                                          </p:val>
                                        </p:tav>
                                        <p:tav tm="100000">
                                          <p:val>
                                            <p:strVal val="#ppt_w"/>
                                          </p:val>
                                        </p:tav>
                                      </p:tavLst>
                                    </p:anim>
                                    <p:anim calcmode="lin" valueType="num">
                                      <p:cBhvr>
                                        <p:cTn id="80" dur="1000" fill="hold"/>
                                        <p:tgtEl>
                                          <p:spTgt spid="35859"/>
                                        </p:tgtEl>
                                        <p:attrNameLst>
                                          <p:attrName>ppt_h</p:attrName>
                                        </p:attrNameLst>
                                      </p:cBhvr>
                                      <p:tavLst>
                                        <p:tav tm="0">
                                          <p:val>
                                            <p:fltVal val="0"/>
                                          </p:val>
                                        </p:tav>
                                        <p:tav tm="100000">
                                          <p:val>
                                            <p:strVal val="#ppt_h"/>
                                          </p:val>
                                        </p:tav>
                                      </p:tavLst>
                                    </p:anim>
                                    <p:anim calcmode="lin" valueType="num">
                                      <p:cBhvr>
                                        <p:cTn id="81" dur="1000" fill="hold"/>
                                        <p:tgtEl>
                                          <p:spTgt spid="35859"/>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58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5852"/>
                                        </p:tgtEl>
                                        <p:attrNameLst>
                                          <p:attrName>style.visibility</p:attrName>
                                        </p:attrNameLst>
                                      </p:cBhvr>
                                      <p:to>
                                        <p:strVal val="visible"/>
                                      </p:to>
                                    </p:set>
                                    <p:anim calcmode="lin" valueType="num">
                                      <p:cBhvr>
                                        <p:cTn id="87" dur="1000" fill="hold"/>
                                        <p:tgtEl>
                                          <p:spTgt spid="35852"/>
                                        </p:tgtEl>
                                        <p:attrNameLst>
                                          <p:attrName>ppt_w</p:attrName>
                                        </p:attrNameLst>
                                      </p:cBhvr>
                                      <p:tavLst>
                                        <p:tav tm="0">
                                          <p:val>
                                            <p:fltVal val="0"/>
                                          </p:val>
                                        </p:tav>
                                        <p:tav tm="100000">
                                          <p:val>
                                            <p:strVal val="#ppt_w"/>
                                          </p:val>
                                        </p:tav>
                                      </p:tavLst>
                                    </p:anim>
                                    <p:anim calcmode="lin" valueType="num">
                                      <p:cBhvr>
                                        <p:cTn id="88" dur="1000" fill="hold"/>
                                        <p:tgtEl>
                                          <p:spTgt spid="35852"/>
                                        </p:tgtEl>
                                        <p:attrNameLst>
                                          <p:attrName>ppt_h</p:attrName>
                                        </p:attrNameLst>
                                      </p:cBhvr>
                                      <p:tavLst>
                                        <p:tav tm="0">
                                          <p:val>
                                            <p:fltVal val="0"/>
                                          </p:val>
                                        </p:tav>
                                        <p:tav tm="100000">
                                          <p:val>
                                            <p:strVal val="#ppt_h"/>
                                          </p:val>
                                        </p:tav>
                                      </p:tavLst>
                                    </p:anim>
                                    <p:anim calcmode="lin" valueType="num">
                                      <p:cBhvr>
                                        <p:cTn id="89" dur="1000" fill="hold"/>
                                        <p:tgtEl>
                                          <p:spTgt spid="35852"/>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58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5853"/>
                                        </p:tgtEl>
                                        <p:attrNameLst>
                                          <p:attrName>style.visibility</p:attrName>
                                        </p:attrNameLst>
                                      </p:cBhvr>
                                      <p:to>
                                        <p:strVal val="visible"/>
                                      </p:to>
                                    </p:set>
                                    <p:anim calcmode="lin" valueType="num">
                                      <p:cBhvr>
                                        <p:cTn id="95" dur="1000" fill="hold"/>
                                        <p:tgtEl>
                                          <p:spTgt spid="35853"/>
                                        </p:tgtEl>
                                        <p:attrNameLst>
                                          <p:attrName>ppt_w</p:attrName>
                                        </p:attrNameLst>
                                      </p:cBhvr>
                                      <p:tavLst>
                                        <p:tav tm="0">
                                          <p:val>
                                            <p:fltVal val="0"/>
                                          </p:val>
                                        </p:tav>
                                        <p:tav tm="100000">
                                          <p:val>
                                            <p:strVal val="#ppt_w"/>
                                          </p:val>
                                        </p:tav>
                                      </p:tavLst>
                                    </p:anim>
                                    <p:anim calcmode="lin" valueType="num">
                                      <p:cBhvr>
                                        <p:cTn id="96" dur="1000" fill="hold"/>
                                        <p:tgtEl>
                                          <p:spTgt spid="35853"/>
                                        </p:tgtEl>
                                        <p:attrNameLst>
                                          <p:attrName>ppt_h</p:attrName>
                                        </p:attrNameLst>
                                      </p:cBhvr>
                                      <p:tavLst>
                                        <p:tav tm="0">
                                          <p:val>
                                            <p:fltVal val="0"/>
                                          </p:val>
                                        </p:tav>
                                        <p:tav tm="100000">
                                          <p:val>
                                            <p:strVal val="#ppt_h"/>
                                          </p:val>
                                        </p:tav>
                                      </p:tavLst>
                                    </p:anim>
                                    <p:anim calcmode="lin" valueType="num">
                                      <p:cBhvr>
                                        <p:cTn id="97" dur="1000" fill="hold"/>
                                        <p:tgtEl>
                                          <p:spTgt spid="35853"/>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58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P spid="35847" grpId="0"/>
      <p:bldP spid="35848" grpId="0"/>
      <p:bldP spid="35849" grpId="0"/>
      <p:bldP spid="35850" grpId="0"/>
      <p:bldP spid="35851" grpId="0"/>
      <p:bldP spid="35852" grpId="0"/>
      <p:bldP spid="35853" grpId="0"/>
      <p:bldP spid="35856" grpId="0"/>
      <p:bldP spid="35857" grpId="0"/>
      <p:bldP spid="35858" grpId="0"/>
      <p:bldP spid="358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descr="DSS"/>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7" name="Text Box 3"/>
          <p:cNvSpPr txBox="1">
            <a:spLocks noChangeArrowheads="1"/>
          </p:cNvSpPr>
          <p:nvPr/>
        </p:nvSpPr>
        <p:spPr bwMode="auto">
          <a:xfrm>
            <a:off x="2971800" y="1279525"/>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chemeClr val="bg1"/>
                </a:solidFill>
              </a:rPr>
              <a:t>Didactic</a:t>
            </a:r>
            <a:endParaRPr lang="en-US" sz="3200" b="1" i="1" u="sng">
              <a:solidFill>
                <a:schemeClr val="bg1"/>
              </a:solidFill>
              <a:latin typeface="Times New Roman" charset="0"/>
            </a:endParaRPr>
          </a:p>
        </p:txBody>
      </p:sp>
      <p:sp>
        <p:nvSpPr>
          <p:cNvPr id="41988" name="Rectangle 4"/>
          <p:cNvSpPr>
            <a:spLocks noGrp="1" noChangeArrowheads="1"/>
          </p:cNvSpPr>
          <p:nvPr>
            <p:ph type="title" idx="4294967295"/>
          </p:nvPr>
        </p:nvSpPr>
        <p:spPr>
          <a:xfrm>
            <a:off x="0" y="228600"/>
            <a:ext cx="9144000" cy="9144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Challenges to Preaching Stories</a:t>
            </a:r>
            <a:endParaRPr lang="en-US">
              <a:latin typeface="Arial" charset="0"/>
              <a:ea typeface="ＭＳ Ｐゴシック" charset="0"/>
              <a:cs typeface="ＭＳ Ｐゴシック" charset="0"/>
            </a:endParaRPr>
          </a:p>
        </p:txBody>
      </p:sp>
      <p:sp>
        <p:nvSpPr>
          <p:cNvPr id="41989" name="Text Box 5"/>
          <p:cNvSpPr txBox="1">
            <a:spLocks noChangeArrowheads="1"/>
          </p:cNvSpPr>
          <p:nvPr/>
        </p:nvSpPr>
        <p:spPr bwMode="auto">
          <a:xfrm>
            <a:off x="5888038" y="1279525"/>
            <a:ext cx="287496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chemeClr val="bg1"/>
                </a:solidFill>
              </a:rPr>
              <a:t>Narrative</a:t>
            </a:r>
            <a:endParaRPr lang="en-US" sz="3200" b="1" i="1" u="sng">
              <a:solidFill>
                <a:schemeClr val="bg1"/>
              </a:solidFill>
              <a:latin typeface="Times New Roman" charset="0"/>
            </a:endParaRPr>
          </a:p>
        </p:txBody>
      </p:sp>
      <p:sp>
        <p:nvSpPr>
          <p:cNvPr id="41990" name="Text Box 6"/>
          <p:cNvSpPr txBox="1">
            <a:spLocks noChangeArrowheads="1"/>
          </p:cNvSpPr>
          <p:nvPr/>
        </p:nvSpPr>
        <p:spPr bwMode="auto">
          <a:xfrm>
            <a:off x="2971800" y="2270125"/>
            <a:ext cx="2743200" cy="4486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defRPr/>
            </a:pPr>
            <a:r>
              <a:rPr lang="en-US" sz="3600" b="1">
                <a:solidFill>
                  <a:schemeClr val="bg1"/>
                </a:solidFill>
                <a:ea typeface="ＭＳ Ｐゴシック" charset="-128"/>
                <a:cs typeface="ＭＳ Ｐゴシック" charset="-128"/>
              </a:rPr>
              <a:t>OT poetic &amp; prophetic books, epistles (Romans to Revelation)</a:t>
            </a:r>
          </a:p>
        </p:txBody>
      </p:sp>
      <p:sp>
        <p:nvSpPr>
          <p:cNvPr id="41991" name="Text Box 7"/>
          <p:cNvSpPr txBox="1">
            <a:spLocks noChangeArrowheads="1"/>
          </p:cNvSpPr>
          <p:nvPr/>
        </p:nvSpPr>
        <p:spPr bwMode="auto">
          <a:xfrm>
            <a:off x="5888038" y="2270125"/>
            <a:ext cx="3255962" cy="33877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OT historical books (Genesis to Nehemiah), Gospels &amp; Acts</a:t>
            </a:r>
            <a:endParaRPr lang="en-US" sz="2800" b="1" i="1">
              <a:solidFill>
                <a:schemeClr val="bg1"/>
              </a:solidFill>
              <a:latin typeface="Times New Roman" charset="0"/>
            </a:endParaRPr>
          </a:p>
        </p:txBody>
      </p:sp>
      <p:sp>
        <p:nvSpPr>
          <p:cNvPr id="41992" name="Text Box 8"/>
          <p:cNvSpPr txBox="1">
            <a:spLocks noChangeArrowheads="1"/>
          </p:cNvSpPr>
          <p:nvPr/>
        </p:nvSpPr>
        <p:spPr bwMode="auto">
          <a:xfrm>
            <a:off x="8153400" y="0"/>
            <a:ext cx="9906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chemeClr val="bg1"/>
                </a:solidFill>
              </a:rPr>
              <a:t>107</a:t>
            </a:r>
            <a:endParaRPr lang="en-US" b="1" i="1">
              <a:solidFill>
                <a:schemeClr val="bg1"/>
              </a:solidFill>
              <a:latin typeface="Times New Roman" charset="0"/>
            </a:endParaRPr>
          </a:p>
        </p:txBody>
      </p:sp>
      <p:sp>
        <p:nvSpPr>
          <p:cNvPr id="41993" name="Text Box 9"/>
          <p:cNvSpPr txBox="1">
            <a:spLocks noChangeArrowheads="1"/>
          </p:cNvSpPr>
          <p:nvPr/>
        </p:nvSpPr>
        <p:spPr bwMode="auto">
          <a:xfrm>
            <a:off x="457200" y="1279525"/>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chemeClr val="bg1"/>
                </a:solidFill>
              </a:rPr>
              <a:t>Issue</a:t>
            </a:r>
            <a:endParaRPr lang="en-US" sz="3200" b="1" i="1" u="sng">
              <a:solidFill>
                <a:schemeClr val="bg1"/>
              </a:solidFill>
              <a:latin typeface="Times New Roman" charset="0"/>
            </a:endParaRPr>
          </a:p>
        </p:txBody>
      </p:sp>
      <p:sp>
        <p:nvSpPr>
          <p:cNvPr id="41994" name="Text Box 10"/>
          <p:cNvSpPr txBox="1">
            <a:spLocks noChangeArrowheads="1"/>
          </p:cNvSpPr>
          <p:nvPr/>
        </p:nvSpPr>
        <p:spPr bwMode="auto">
          <a:xfrm>
            <a:off x="457200" y="2270125"/>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Scripture</a:t>
            </a:r>
            <a:endParaRPr lang="en-US" sz="2800" b="1" i="1">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41994"/>
                                        </p:tgtEl>
                                        <p:attrNameLst>
                                          <p:attrName>style.visibility</p:attrName>
                                        </p:attrNameLst>
                                      </p:cBhvr>
                                      <p:to>
                                        <p:strVal val="visible"/>
                                      </p:to>
                                    </p:set>
                                    <p:anim calcmode="lin" valueType="num">
                                      <p:cBhvr>
                                        <p:cTn id="7" dur="1000" fill="hold"/>
                                        <p:tgtEl>
                                          <p:spTgt spid="41994"/>
                                        </p:tgtEl>
                                        <p:attrNameLst>
                                          <p:attrName>ppt_w</p:attrName>
                                        </p:attrNameLst>
                                      </p:cBhvr>
                                      <p:tavLst>
                                        <p:tav tm="0">
                                          <p:val>
                                            <p:fltVal val="0"/>
                                          </p:val>
                                        </p:tav>
                                        <p:tav tm="100000">
                                          <p:val>
                                            <p:strVal val="#ppt_w"/>
                                          </p:val>
                                        </p:tav>
                                      </p:tavLst>
                                    </p:anim>
                                    <p:anim calcmode="lin" valueType="num">
                                      <p:cBhvr>
                                        <p:cTn id="8" dur="1000" fill="hold"/>
                                        <p:tgtEl>
                                          <p:spTgt spid="41994"/>
                                        </p:tgtEl>
                                        <p:attrNameLst>
                                          <p:attrName>ppt_h</p:attrName>
                                        </p:attrNameLst>
                                      </p:cBhvr>
                                      <p:tavLst>
                                        <p:tav tm="0">
                                          <p:val>
                                            <p:fltVal val="0"/>
                                          </p:val>
                                        </p:tav>
                                        <p:tav tm="100000">
                                          <p:val>
                                            <p:strVal val="#ppt_h"/>
                                          </p:val>
                                        </p:tav>
                                      </p:tavLst>
                                    </p:anim>
                                    <p:anim calcmode="lin" valueType="num">
                                      <p:cBhvr>
                                        <p:cTn id="9" dur="1000" fill="hold"/>
                                        <p:tgtEl>
                                          <p:spTgt spid="419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9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1990"/>
                                        </p:tgtEl>
                                        <p:attrNameLst>
                                          <p:attrName>style.visibility</p:attrName>
                                        </p:attrNameLst>
                                      </p:cBhvr>
                                      <p:to>
                                        <p:strVal val="visible"/>
                                      </p:to>
                                    </p:set>
                                    <p:anim calcmode="lin" valueType="num">
                                      <p:cBhvr>
                                        <p:cTn id="15" dur="1000" fill="hold"/>
                                        <p:tgtEl>
                                          <p:spTgt spid="41990"/>
                                        </p:tgtEl>
                                        <p:attrNameLst>
                                          <p:attrName>ppt_w</p:attrName>
                                        </p:attrNameLst>
                                      </p:cBhvr>
                                      <p:tavLst>
                                        <p:tav tm="0">
                                          <p:val>
                                            <p:fltVal val="0"/>
                                          </p:val>
                                        </p:tav>
                                        <p:tav tm="100000">
                                          <p:val>
                                            <p:strVal val="#ppt_w"/>
                                          </p:val>
                                        </p:tav>
                                      </p:tavLst>
                                    </p:anim>
                                    <p:anim calcmode="lin" valueType="num">
                                      <p:cBhvr>
                                        <p:cTn id="16" dur="1000" fill="hold"/>
                                        <p:tgtEl>
                                          <p:spTgt spid="41990"/>
                                        </p:tgtEl>
                                        <p:attrNameLst>
                                          <p:attrName>ppt_h</p:attrName>
                                        </p:attrNameLst>
                                      </p:cBhvr>
                                      <p:tavLst>
                                        <p:tav tm="0">
                                          <p:val>
                                            <p:fltVal val="0"/>
                                          </p:val>
                                        </p:tav>
                                        <p:tav tm="100000">
                                          <p:val>
                                            <p:strVal val="#ppt_h"/>
                                          </p:val>
                                        </p:tav>
                                      </p:tavLst>
                                    </p:anim>
                                    <p:anim calcmode="lin" valueType="num">
                                      <p:cBhvr>
                                        <p:cTn id="17" dur="1000" fill="hold"/>
                                        <p:tgtEl>
                                          <p:spTgt spid="419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19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1991"/>
                                        </p:tgtEl>
                                        <p:attrNameLst>
                                          <p:attrName>style.visibility</p:attrName>
                                        </p:attrNameLst>
                                      </p:cBhvr>
                                      <p:to>
                                        <p:strVal val="visible"/>
                                      </p:to>
                                    </p:set>
                                    <p:anim calcmode="lin" valueType="num">
                                      <p:cBhvr>
                                        <p:cTn id="23" dur="1000" fill="hold"/>
                                        <p:tgtEl>
                                          <p:spTgt spid="41991"/>
                                        </p:tgtEl>
                                        <p:attrNameLst>
                                          <p:attrName>ppt_w</p:attrName>
                                        </p:attrNameLst>
                                      </p:cBhvr>
                                      <p:tavLst>
                                        <p:tav tm="0">
                                          <p:val>
                                            <p:fltVal val="0"/>
                                          </p:val>
                                        </p:tav>
                                        <p:tav tm="100000">
                                          <p:val>
                                            <p:strVal val="#ppt_w"/>
                                          </p:val>
                                        </p:tav>
                                      </p:tavLst>
                                    </p:anim>
                                    <p:anim calcmode="lin" valueType="num">
                                      <p:cBhvr>
                                        <p:cTn id="24" dur="1000" fill="hold"/>
                                        <p:tgtEl>
                                          <p:spTgt spid="41991"/>
                                        </p:tgtEl>
                                        <p:attrNameLst>
                                          <p:attrName>ppt_h</p:attrName>
                                        </p:attrNameLst>
                                      </p:cBhvr>
                                      <p:tavLst>
                                        <p:tav tm="0">
                                          <p:val>
                                            <p:fltVal val="0"/>
                                          </p:val>
                                        </p:tav>
                                        <p:tav tm="100000">
                                          <p:val>
                                            <p:strVal val="#ppt_h"/>
                                          </p:val>
                                        </p:tav>
                                      </p:tavLst>
                                    </p:anim>
                                    <p:anim calcmode="lin" valueType="num">
                                      <p:cBhvr>
                                        <p:cTn id="25" dur="1000" fill="hold"/>
                                        <p:tgtEl>
                                          <p:spTgt spid="4199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199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p:bldP spid="41991" grpId="0"/>
      <p:bldP spid="4199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DSS"/>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9" name="Text Box 3"/>
          <p:cNvSpPr txBox="1">
            <a:spLocks noChangeArrowheads="1"/>
          </p:cNvSpPr>
          <p:nvPr/>
        </p:nvSpPr>
        <p:spPr bwMode="auto">
          <a:xfrm>
            <a:off x="2971800" y="1279525"/>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chemeClr val="bg1"/>
                </a:solidFill>
              </a:rPr>
              <a:t>Didactic</a:t>
            </a:r>
            <a:endParaRPr lang="en-US" sz="3200" b="1" i="1" u="sng">
              <a:solidFill>
                <a:schemeClr val="bg1"/>
              </a:solidFill>
              <a:latin typeface="Times New Roman" charset="0"/>
            </a:endParaRPr>
          </a:p>
        </p:txBody>
      </p:sp>
      <p:sp>
        <p:nvSpPr>
          <p:cNvPr id="39940" name="Rectangle 4"/>
          <p:cNvSpPr>
            <a:spLocks noGrp="1" noChangeArrowheads="1"/>
          </p:cNvSpPr>
          <p:nvPr>
            <p:ph type="title" idx="4294967295"/>
          </p:nvPr>
        </p:nvSpPr>
        <p:spPr>
          <a:xfrm>
            <a:off x="0" y="228600"/>
            <a:ext cx="9144000" cy="9144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Challenges to Preaching Stories</a:t>
            </a:r>
            <a:endParaRPr lang="en-US">
              <a:latin typeface="Arial" charset="0"/>
              <a:ea typeface="ＭＳ Ｐゴシック" charset="0"/>
              <a:cs typeface="ＭＳ Ｐゴシック" charset="0"/>
            </a:endParaRPr>
          </a:p>
        </p:txBody>
      </p:sp>
      <p:sp>
        <p:nvSpPr>
          <p:cNvPr id="39941" name="Text Box 5"/>
          <p:cNvSpPr txBox="1">
            <a:spLocks noChangeArrowheads="1"/>
          </p:cNvSpPr>
          <p:nvPr/>
        </p:nvSpPr>
        <p:spPr bwMode="auto">
          <a:xfrm>
            <a:off x="5888038" y="1279525"/>
            <a:ext cx="287496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chemeClr val="bg1"/>
                </a:solidFill>
              </a:rPr>
              <a:t>Narrative</a:t>
            </a:r>
            <a:endParaRPr lang="en-US" sz="3200" b="1" i="1" u="sng">
              <a:solidFill>
                <a:schemeClr val="bg1"/>
              </a:solidFill>
              <a:latin typeface="Times New Roman" charset="0"/>
            </a:endParaRPr>
          </a:p>
        </p:txBody>
      </p:sp>
      <p:sp>
        <p:nvSpPr>
          <p:cNvPr id="39942" name="Text Box 6"/>
          <p:cNvSpPr txBox="1">
            <a:spLocks noChangeArrowheads="1"/>
          </p:cNvSpPr>
          <p:nvPr/>
        </p:nvSpPr>
        <p:spPr bwMode="auto">
          <a:xfrm>
            <a:off x="2971800" y="2270125"/>
            <a:ext cx="2743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Lower</a:t>
            </a:r>
            <a:endParaRPr lang="en-US" sz="2800" b="1" i="1">
              <a:solidFill>
                <a:schemeClr val="bg1"/>
              </a:solidFill>
              <a:latin typeface="Times New Roman" charset="0"/>
            </a:endParaRPr>
          </a:p>
        </p:txBody>
      </p:sp>
      <p:sp>
        <p:nvSpPr>
          <p:cNvPr id="39943" name="Text Box 7"/>
          <p:cNvSpPr txBox="1">
            <a:spLocks noChangeArrowheads="1"/>
          </p:cNvSpPr>
          <p:nvPr/>
        </p:nvSpPr>
        <p:spPr bwMode="auto">
          <a:xfrm>
            <a:off x="5888038" y="2270125"/>
            <a:ext cx="325596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Higher</a:t>
            </a:r>
            <a:endParaRPr lang="en-US" sz="2800" b="1" i="1">
              <a:solidFill>
                <a:schemeClr val="bg1"/>
              </a:solidFill>
              <a:latin typeface="Times New Roman" charset="0"/>
            </a:endParaRPr>
          </a:p>
        </p:txBody>
      </p:sp>
      <p:sp>
        <p:nvSpPr>
          <p:cNvPr id="39946" name="Text Box 10"/>
          <p:cNvSpPr txBox="1">
            <a:spLocks noChangeArrowheads="1"/>
          </p:cNvSpPr>
          <p:nvPr/>
        </p:nvSpPr>
        <p:spPr bwMode="auto">
          <a:xfrm>
            <a:off x="2971800" y="4267200"/>
            <a:ext cx="27432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To Generalize</a:t>
            </a:r>
            <a:endParaRPr lang="en-US" sz="2800" b="1" i="1">
              <a:solidFill>
                <a:schemeClr val="bg1"/>
              </a:solidFill>
              <a:latin typeface="Times New Roman" charset="0"/>
            </a:endParaRPr>
          </a:p>
        </p:txBody>
      </p:sp>
      <p:sp>
        <p:nvSpPr>
          <p:cNvPr id="39947" name="Text Box 11"/>
          <p:cNvSpPr txBox="1">
            <a:spLocks noChangeArrowheads="1"/>
          </p:cNvSpPr>
          <p:nvPr/>
        </p:nvSpPr>
        <p:spPr bwMode="auto">
          <a:xfrm>
            <a:off x="5888038" y="4267200"/>
            <a:ext cx="3255962"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To </a:t>
            </a:r>
            <a:br>
              <a:rPr lang="en-US" sz="3600" b="1">
                <a:solidFill>
                  <a:schemeClr val="bg1"/>
                </a:solidFill>
              </a:rPr>
            </a:br>
            <a:r>
              <a:rPr lang="en-US" sz="3600" b="1">
                <a:solidFill>
                  <a:schemeClr val="bg1"/>
                </a:solidFill>
              </a:rPr>
              <a:t>Moralize</a:t>
            </a:r>
            <a:endParaRPr lang="en-US" sz="2800" b="1" i="1">
              <a:solidFill>
                <a:schemeClr val="bg1"/>
              </a:solidFill>
              <a:latin typeface="Times New Roman" charset="0"/>
            </a:endParaRPr>
          </a:p>
        </p:txBody>
      </p:sp>
      <p:sp>
        <p:nvSpPr>
          <p:cNvPr id="39950" name="Text Box 14"/>
          <p:cNvSpPr txBox="1">
            <a:spLocks noChangeArrowheads="1"/>
          </p:cNvSpPr>
          <p:nvPr/>
        </p:nvSpPr>
        <p:spPr bwMode="auto">
          <a:xfrm>
            <a:off x="8153400" y="0"/>
            <a:ext cx="9906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chemeClr val="bg1"/>
                </a:solidFill>
              </a:rPr>
              <a:t>107</a:t>
            </a:r>
            <a:endParaRPr lang="en-US" b="1" i="1">
              <a:solidFill>
                <a:schemeClr val="bg1"/>
              </a:solidFill>
              <a:latin typeface="Times New Roman" charset="0"/>
            </a:endParaRPr>
          </a:p>
        </p:txBody>
      </p:sp>
      <p:sp>
        <p:nvSpPr>
          <p:cNvPr id="39951" name="Text Box 15"/>
          <p:cNvSpPr txBox="1">
            <a:spLocks noChangeArrowheads="1"/>
          </p:cNvSpPr>
          <p:nvPr/>
        </p:nvSpPr>
        <p:spPr bwMode="auto">
          <a:xfrm>
            <a:off x="76200" y="1279525"/>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a:solidFill>
                  <a:schemeClr val="bg1"/>
                </a:solidFill>
              </a:rPr>
              <a:t>Issue</a:t>
            </a:r>
            <a:endParaRPr lang="en-US" sz="3200" b="1" i="1" u="sng">
              <a:solidFill>
                <a:schemeClr val="bg1"/>
              </a:solidFill>
              <a:latin typeface="Times New Roman" charset="0"/>
            </a:endParaRPr>
          </a:p>
        </p:txBody>
      </p:sp>
      <p:sp>
        <p:nvSpPr>
          <p:cNvPr id="39952" name="Text Box 16"/>
          <p:cNvSpPr txBox="1">
            <a:spLocks noChangeArrowheads="1"/>
          </p:cNvSpPr>
          <p:nvPr/>
        </p:nvSpPr>
        <p:spPr bwMode="auto">
          <a:xfrm>
            <a:off x="76200" y="2270125"/>
            <a:ext cx="28956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Audience Interest</a:t>
            </a:r>
            <a:endParaRPr lang="en-US" sz="2800" b="1" i="1">
              <a:solidFill>
                <a:schemeClr val="bg1"/>
              </a:solidFill>
              <a:latin typeface="Times New Roman" charset="0"/>
            </a:endParaRPr>
          </a:p>
        </p:txBody>
      </p:sp>
      <p:sp>
        <p:nvSpPr>
          <p:cNvPr id="39954" name="Text Box 18"/>
          <p:cNvSpPr txBox="1">
            <a:spLocks noChangeArrowheads="1"/>
          </p:cNvSpPr>
          <p:nvPr/>
        </p:nvSpPr>
        <p:spPr bwMode="auto">
          <a:xfrm>
            <a:off x="76200" y="4267200"/>
            <a:ext cx="28956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a:solidFill>
                  <a:schemeClr val="bg1"/>
                </a:solidFill>
              </a:rPr>
              <a:t>Application Temptation</a:t>
            </a:r>
            <a:endParaRPr lang="en-US" sz="2800" b="1" i="1">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9952"/>
                                        </p:tgtEl>
                                        <p:attrNameLst>
                                          <p:attrName>style.visibility</p:attrName>
                                        </p:attrNameLst>
                                      </p:cBhvr>
                                      <p:to>
                                        <p:strVal val="visible"/>
                                      </p:to>
                                    </p:set>
                                    <p:anim calcmode="lin" valueType="num">
                                      <p:cBhvr>
                                        <p:cTn id="7" dur="1000" fill="hold"/>
                                        <p:tgtEl>
                                          <p:spTgt spid="39952"/>
                                        </p:tgtEl>
                                        <p:attrNameLst>
                                          <p:attrName>ppt_w</p:attrName>
                                        </p:attrNameLst>
                                      </p:cBhvr>
                                      <p:tavLst>
                                        <p:tav tm="0">
                                          <p:val>
                                            <p:fltVal val="0"/>
                                          </p:val>
                                        </p:tav>
                                        <p:tav tm="100000">
                                          <p:val>
                                            <p:strVal val="#ppt_w"/>
                                          </p:val>
                                        </p:tav>
                                      </p:tavLst>
                                    </p:anim>
                                    <p:anim calcmode="lin" valueType="num">
                                      <p:cBhvr>
                                        <p:cTn id="8" dur="1000" fill="hold"/>
                                        <p:tgtEl>
                                          <p:spTgt spid="39952"/>
                                        </p:tgtEl>
                                        <p:attrNameLst>
                                          <p:attrName>ppt_h</p:attrName>
                                        </p:attrNameLst>
                                      </p:cBhvr>
                                      <p:tavLst>
                                        <p:tav tm="0">
                                          <p:val>
                                            <p:fltVal val="0"/>
                                          </p:val>
                                        </p:tav>
                                        <p:tav tm="100000">
                                          <p:val>
                                            <p:strVal val="#ppt_h"/>
                                          </p:val>
                                        </p:tav>
                                      </p:tavLst>
                                    </p:anim>
                                    <p:anim calcmode="lin" valueType="num">
                                      <p:cBhvr>
                                        <p:cTn id="9" dur="1000" fill="hold"/>
                                        <p:tgtEl>
                                          <p:spTgt spid="3995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9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9942"/>
                                        </p:tgtEl>
                                        <p:attrNameLst>
                                          <p:attrName>style.visibility</p:attrName>
                                        </p:attrNameLst>
                                      </p:cBhvr>
                                      <p:to>
                                        <p:strVal val="visible"/>
                                      </p:to>
                                    </p:set>
                                    <p:anim calcmode="lin" valueType="num">
                                      <p:cBhvr>
                                        <p:cTn id="15" dur="1000" fill="hold"/>
                                        <p:tgtEl>
                                          <p:spTgt spid="39942"/>
                                        </p:tgtEl>
                                        <p:attrNameLst>
                                          <p:attrName>ppt_w</p:attrName>
                                        </p:attrNameLst>
                                      </p:cBhvr>
                                      <p:tavLst>
                                        <p:tav tm="0">
                                          <p:val>
                                            <p:fltVal val="0"/>
                                          </p:val>
                                        </p:tav>
                                        <p:tav tm="100000">
                                          <p:val>
                                            <p:strVal val="#ppt_w"/>
                                          </p:val>
                                        </p:tav>
                                      </p:tavLst>
                                    </p:anim>
                                    <p:anim calcmode="lin" valueType="num">
                                      <p:cBhvr>
                                        <p:cTn id="16" dur="1000" fill="hold"/>
                                        <p:tgtEl>
                                          <p:spTgt spid="39942"/>
                                        </p:tgtEl>
                                        <p:attrNameLst>
                                          <p:attrName>ppt_h</p:attrName>
                                        </p:attrNameLst>
                                      </p:cBhvr>
                                      <p:tavLst>
                                        <p:tav tm="0">
                                          <p:val>
                                            <p:fltVal val="0"/>
                                          </p:val>
                                        </p:tav>
                                        <p:tav tm="100000">
                                          <p:val>
                                            <p:strVal val="#ppt_h"/>
                                          </p:val>
                                        </p:tav>
                                      </p:tavLst>
                                    </p:anim>
                                    <p:anim calcmode="lin" valueType="num">
                                      <p:cBhvr>
                                        <p:cTn id="17" dur="1000" fill="hold"/>
                                        <p:tgtEl>
                                          <p:spTgt spid="3994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99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9943"/>
                                        </p:tgtEl>
                                        <p:attrNameLst>
                                          <p:attrName>style.visibility</p:attrName>
                                        </p:attrNameLst>
                                      </p:cBhvr>
                                      <p:to>
                                        <p:strVal val="visible"/>
                                      </p:to>
                                    </p:set>
                                    <p:anim calcmode="lin" valueType="num">
                                      <p:cBhvr>
                                        <p:cTn id="23" dur="1000" fill="hold"/>
                                        <p:tgtEl>
                                          <p:spTgt spid="39943"/>
                                        </p:tgtEl>
                                        <p:attrNameLst>
                                          <p:attrName>ppt_w</p:attrName>
                                        </p:attrNameLst>
                                      </p:cBhvr>
                                      <p:tavLst>
                                        <p:tav tm="0">
                                          <p:val>
                                            <p:fltVal val="0"/>
                                          </p:val>
                                        </p:tav>
                                        <p:tav tm="100000">
                                          <p:val>
                                            <p:strVal val="#ppt_w"/>
                                          </p:val>
                                        </p:tav>
                                      </p:tavLst>
                                    </p:anim>
                                    <p:anim calcmode="lin" valueType="num">
                                      <p:cBhvr>
                                        <p:cTn id="24" dur="1000" fill="hold"/>
                                        <p:tgtEl>
                                          <p:spTgt spid="39943"/>
                                        </p:tgtEl>
                                        <p:attrNameLst>
                                          <p:attrName>ppt_h</p:attrName>
                                        </p:attrNameLst>
                                      </p:cBhvr>
                                      <p:tavLst>
                                        <p:tav tm="0">
                                          <p:val>
                                            <p:fltVal val="0"/>
                                          </p:val>
                                        </p:tav>
                                        <p:tav tm="100000">
                                          <p:val>
                                            <p:strVal val="#ppt_h"/>
                                          </p:val>
                                        </p:tav>
                                      </p:tavLst>
                                    </p:anim>
                                    <p:anim calcmode="lin" valueType="num">
                                      <p:cBhvr>
                                        <p:cTn id="25" dur="1000" fill="hold"/>
                                        <p:tgtEl>
                                          <p:spTgt spid="3994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99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9954"/>
                                        </p:tgtEl>
                                        <p:attrNameLst>
                                          <p:attrName>style.visibility</p:attrName>
                                        </p:attrNameLst>
                                      </p:cBhvr>
                                      <p:to>
                                        <p:strVal val="visible"/>
                                      </p:to>
                                    </p:set>
                                    <p:anim calcmode="lin" valueType="num">
                                      <p:cBhvr>
                                        <p:cTn id="31" dur="1000" fill="hold"/>
                                        <p:tgtEl>
                                          <p:spTgt spid="39954"/>
                                        </p:tgtEl>
                                        <p:attrNameLst>
                                          <p:attrName>ppt_w</p:attrName>
                                        </p:attrNameLst>
                                      </p:cBhvr>
                                      <p:tavLst>
                                        <p:tav tm="0">
                                          <p:val>
                                            <p:fltVal val="0"/>
                                          </p:val>
                                        </p:tav>
                                        <p:tav tm="100000">
                                          <p:val>
                                            <p:strVal val="#ppt_w"/>
                                          </p:val>
                                        </p:tav>
                                      </p:tavLst>
                                    </p:anim>
                                    <p:anim calcmode="lin" valueType="num">
                                      <p:cBhvr>
                                        <p:cTn id="32" dur="1000" fill="hold"/>
                                        <p:tgtEl>
                                          <p:spTgt spid="39954"/>
                                        </p:tgtEl>
                                        <p:attrNameLst>
                                          <p:attrName>ppt_h</p:attrName>
                                        </p:attrNameLst>
                                      </p:cBhvr>
                                      <p:tavLst>
                                        <p:tav tm="0">
                                          <p:val>
                                            <p:fltVal val="0"/>
                                          </p:val>
                                        </p:tav>
                                        <p:tav tm="100000">
                                          <p:val>
                                            <p:strVal val="#ppt_h"/>
                                          </p:val>
                                        </p:tav>
                                      </p:tavLst>
                                    </p:anim>
                                    <p:anim calcmode="lin" valueType="num">
                                      <p:cBhvr>
                                        <p:cTn id="33" dur="1000" fill="hold"/>
                                        <p:tgtEl>
                                          <p:spTgt spid="3995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99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9946"/>
                                        </p:tgtEl>
                                        <p:attrNameLst>
                                          <p:attrName>style.visibility</p:attrName>
                                        </p:attrNameLst>
                                      </p:cBhvr>
                                      <p:to>
                                        <p:strVal val="visible"/>
                                      </p:to>
                                    </p:set>
                                    <p:anim calcmode="lin" valueType="num">
                                      <p:cBhvr>
                                        <p:cTn id="39" dur="1000" fill="hold"/>
                                        <p:tgtEl>
                                          <p:spTgt spid="39946"/>
                                        </p:tgtEl>
                                        <p:attrNameLst>
                                          <p:attrName>ppt_w</p:attrName>
                                        </p:attrNameLst>
                                      </p:cBhvr>
                                      <p:tavLst>
                                        <p:tav tm="0">
                                          <p:val>
                                            <p:fltVal val="0"/>
                                          </p:val>
                                        </p:tav>
                                        <p:tav tm="100000">
                                          <p:val>
                                            <p:strVal val="#ppt_w"/>
                                          </p:val>
                                        </p:tav>
                                      </p:tavLst>
                                    </p:anim>
                                    <p:anim calcmode="lin" valueType="num">
                                      <p:cBhvr>
                                        <p:cTn id="40" dur="1000" fill="hold"/>
                                        <p:tgtEl>
                                          <p:spTgt spid="39946"/>
                                        </p:tgtEl>
                                        <p:attrNameLst>
                                          <p:attrName>ppt_h</p:attrName>
                                        </p:attrNameLst>
                                      </p:cBhvr>
                                      <p:tavLst>
                                        <p:tav tm="0">
                                          <p:val>
                                            <p:fltVal val="0"/>
                                          </p:val>
                                        </p:tav>
                                        <p:tav tm="100000">
                                          <p:val>
                                            <p:strVal val="#ppt_h"/>
                                          </p:val>
                                        </p:tav>
                                      </p:tavLst>
                                    </p:anim>
                                    <p:anim calcmode="lin" valueType="num">
                                      <p:cBhvr>
                                        <p:cTn id="41" dur="1000" fill="hold"/>
                                        <p:tgtEl>
                                          <p:spTgt spid="3994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99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9947"/>
                                        </p:tgtEl>
                                        <p:attrNameLst>
                                          <p:attrName>style.visibility</p:attrName>
                                        </p:attrNameLst>
                                      </p:cBhvr>
                                      <p:to>
                                        <p:strVal val="visible"/>
                                      </p:to>
                                    </p:set>
                                    <p:anim calcmode="lin" valueType="num">
                                      <p:cBhvr>
                                        <p:cTn id="47" dur="1000" fill="hold"/>
                                        <p:tgtEl>
                                          <p:spTgt spid="39947"/>
                                        </p:tgtEl>
                                        <p:attrNameLst>
                                          <p:attrName>ppt_w</p:attrName>
                                        </p:attrNameLst>
                                      </p:cBhvr>
                                      <p:tavLst>
                                        <p:tav tm="0">
                                          <p:val>
                                            <p:fltVal val="0"/>
                                          </p:val>
                                        </p:tav>
                                        <p:tav tm="100000">
                                          <p:val>
                                            <p:strVal val="#ppt_w"/>
                                          </p:val>
                                        </p:tav>
                                      </p:tavLst>
                                    </p:anim>
                                    <p:anim calcmode="lin" valueType="num">
                                      <p:cBhvr>
                                        <p:cTn id="48" dur="1000" fill="hold"/>
                                        <p:tgtEl>
                                          <p:spTgt spid="39947"/>
                                        </p:tgtEl>
                                        <p:attrNameLst>
                                          <p:attrName>ppt_h</p:attrName>
                                        </p:attrNameLst>
                                      </p:cBhvr>
                                      <p:tavLst>
                                        <p:tav tm="0">
                                          <p:val>
                                            <p:fltVal val="0"/>
                                          </p:val>
                                        </p:tav>
                                        <p:tav tm="100000">
                                          <p:val>
                                            <p:strVal val="#ppt_h"/>
                                          </p:val>
                                        </p:tav>
                                      </p:tavLst>
                                    </p:anim>
                                    <p:anim calcmode="lin" valueType="num">
                                      <p:cBhvr>
                                        <p:cTn id="49" dur="1000" fill="hold"/>
                                        <p:tgtEl>
                                          <p:spTgt spid="39947"/>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994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p:bldP spid="39943" grpId="0"/>
      <p:bldP spid="39946" grpId="0"/>
      <p:bldP spid="39947" grpId="0"/>
      <p:bldP spid="39952" grpId="0"/>
      <p:bldP spid="399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7" descr="tunne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ctrTitle"/>
          </p:nvPr>
        </p:nvSpPr>
        <p:spPr>
          <a:xfrm>
            <a:off x="914400" y="76200"/>
            <a:ext cx="7772400" cy="9906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ea typeface="+mj-ea"/>
                <a:cs typeface="+mj-cs"/>
              </a:rPr>
              <a:t>How specific to focus?</a:t>
            </a:r>
          </a:p>
        </p:txBody>
      </p:sp>
      <p:sp>
        <p:nvSpPr>
          <p:cNvPr id="44038" name="Text Box 6"/>
          <p:cNvSpPr txBox="1">
            <a:spLocks noChangeArrowheads="1"/>
          </p:cNvSpPr>
          <p:nvPr/>
        </p:nvSpPr>
        <p:spPr bwMode="auto">
          <a:xfrm>
            <a:off x="8153400" y="0"/>
            <a:ext cx="9906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chemeClr val="bg1"/>
                </a:solidFill>
              </a:rPr>
              <a:t>108</a:t>
            </a:r>
            <a:endParaRPr lang="en-US" b="1" i="1">
              <a:solidFill>
                <a:schemeClr val="bg1"/>
              </a:solidFill>
              <a:latin typeface="Times New Roman" charset="0"/>
            </a:endParaRP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1">
  <a:themeElements>
    <a:clrScheme name="">
      <a:dk1>
        <a:srgbClr val="000000"/>
      </a:dk1>
      <a:lt1>
        <a:srgbClr val="FFFFFF"/>
      </a:lt1>
      <a:dk2>
        <a:srgbClr val="000066"/>
      </a:dk2>
      <a:lt2>
        <a:srgbClr val="FFFF00"/>
      </a:lt2>
      <a:accent1>
        <a:srgbClr val="FF00FF"/>
      </a:accent1>
      <a:accent2>
        <a:srgbClr val="FF8000"/>
      </a:accent2>
      <a:accent3>
        <a:srgbClr val="AAAAB8"/>
      </a:accent3>
      <a:accent4>
        <a:srgbClr val="DADADA"/>
      </a:accent4>
      <a:accent5>
        <a:srgbClr val="FFAAFF"/>
      </a:accent5>
      <a:accent6>
        <a:srgbClr val="E77300"/>
      </a:accent6>
      <a:hlink>
        <a:srgbClr val="00FF00"/>
      </a:hlink>
      <a:folHlink>
        <a:srgbClr val="C0FFFF"/>
      </a:folHlink>
    </a:clrScheme>
    <a:fontScheme name="untitled 1">
      <a:majorFont>
        <a:latin typeface="Times"/>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peed">
  <a:themeElements>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fontScheme name="Spe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peed 1">
        <a:dk1>
          <a:srgbClr val="000000"/>
        </a:dk1>
        <a:lt1>
          <a:srgbClr val="FFFFFF"/>
        </a:lt1>
        <a:dk2>
          <a:srgbClr val="000066"/>
        </a:dk2>
        <a:lt2>
          <a:srgbClr val="FF985F"/>
        </a:lt2>
        <a:accent1>
          <a:srgbClr val="A03900"/>
        </a:accent1>
        <a:accent2>
          <a:srgbClr val="DF611B"/>
        </a:accent2>
        <a:accent3>
          <a:srgbClr val="AAAAB8"/>
        </a:accent3>
        <a:accent4>
          <a:srgbClr val="DADADA"/>
        </a:accent4>
        <a:accent5>
          <a:srgbClr val="CDAEAA"/>
        </a:accent5>
        <a:accent6>
          <a:srgbClr val="CA5717"/>
        </a:accent6>
        <a:hlink>
          <a:srgbClr val="EE9D70"/>
        </a:hlink>
        <a:folHlink>
          <a:srgbClr val="D48458"/>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2986</TotalTime>
  <Words>3184</Words>
  <Application>Microsoft Macintosh PowerPoint</Application>
  <PresentationFormat>On-screen Show (4:3)</PresentationFormat>
  <Paragraphs>542</Paragraphs>
  <Slides>52</Slides>
  <Notes>51</Notes>
  <HiddenSlides>0</HiddenSlides>
  <MMClips>0</MMClips>
  <ScaleCrop>false</ScaleCrop>
  <HeadingPairs>
    <vt:vector size="8" baseType="variant">
      <vt:variant>
        <vt:lpstr>Fonts Used</vt:lpstr>
      </vt:variant>
      <vt:variant>
        <vt:i4>22</vt:i4>
      </vt:variant>
      <vt:variant>
        <vt:lpstr>Theme</vt:lpstr>
      </vt:variant>
      <vt:variant>
        <vt:i4>17</vt:i4>
      </vt:variant>
      <vt:variant>
        <vt:lpstr>Embedded OLE Servers</vt:lpstr>
      </vt:variant>
      <vt:variant>
        <vt:i4>2</vt:i4>
      </vt:variant>
      <vt:variant>
        <vt:lpstr>Slide Titles</vt:lpstr>
      </vt:variant>
      <vt:variant>
        <vt:i4>52</vt:i4>
      </vt:variant>
    </vt:vector>
  </HeadingPairs>
  <TitlesOfParts>
    <vt:vector size="93" baseType="lpstr">
      <vt:lpstr>B VAG Rounded Bold</vt:lpstr>
      <vt:lpstr>Chicago</vt:lpstr>
      <vt:lpstr>Creampuff</vt:lpstr>
      <vt:lpstr>Gadget</vt:lpstr>
      <vt:lpstr>Kosher-Normal</vt:lpstr>
      <vt:lpstr>Nadianne</vt:lpstr>
      <vt:lpstr>QUAKE</vt:lpstr>
      <vt:lpstr>Times</vt:lpstr>
      <vt:lpstr>Visitation</vt:lpstr>
      <vt:lpstr>Arial</vt:lpstr>
      <vt:lpstr>Arial Black</vt:lpstr>
      <vt:lpstr>Arial Narrow</vt:lpstr>
      <vt:lpstr>Book Antiqua</vt:lpstr>
      <vt:lpstr>Braggadocio</vt:lpstr>
      <vt:lpstr>Comic Sans MS</vt:lpstr>
      <vt:lpstr>Helvetica</vt:lpstr>
      <vt:lpstr>Impact</vt:lpstr>
      <vt:lpstr>Monotype Sorts</vt:lpstr>
      <vt:lpstr>Tahoma</vt:lpstr>
      <vt:lpstr>Times New Roman</vt:lpstr>
      <vt:lpstr>Trebuchet MS</vt:lpstr>
      <vt:lpstr>Wingdings</vt:lpstr>
      <vt:lpstr>Blank Presentation</vt:lpstr>
      <vt:lpstr>Default Design</vt:lpstr>
      <vt:lpstr>untitled 1</vt:lpstr>
      <vt:lpstr>Textured</vt:lpstr>
      <vt:lpstr>Starfish</vt:lpstr>
      <vt:lpstr>Speed</vt:lpstr>
      <vt:lpstr>SERENE</vt:lpstr>
      <vt:lpstr>Construction</vt:lpstr>
      <vt:lpstr>1_Default Design</vt:lpstr>
      <vt:lpstr>untitled 3</vt:lpstr>
      <vt:lpstr>Crumple</vt:lpstr>
      <vt:lpstr>2_Default Design</vt:lpstr>
      <vt:lpstr>1_Construction</vt:lpstr>
      <vt:lpstr>1_blstripc.ppt - Blue Stripes</vt:lpstr>
      <vt:lpstr>blstripc.ppt - Blue Stripes</vt:lpstr>
      <vt:lpstr>46_Blank Presentation</vt:lpstr>
      <vt:lpstr>3_Default Design</vt:lpstr>
      <vt:lpstr>Document</vt:lpstr>
      <vt:lpstr>Microsoft ClipArt Gallery</vt:lpstr>
      <vt:lpstr>Narrative Preaching</vt:lpstr>
      <vt:lpstr>Advantages to Preaching Stories</vt:lpstr>
      <vt:lpstr>Life Has Always Revolved Around Stories—Even Today!</vt:lpstr>
      <vt:lpstr>Advantages to Preaching Stories</vt:lpstr>
      <vt:lpstr>Challenges to Preaching Stories</vt:lpstr>
      <vt:lpstr>Challenges to Preaching Stories</vt:lpstr>
      <vt:lpstr>Challenges to Preaching Stories</vt:lpstr>
      <vt:lpstr>Challenges to Preaching Stories</vt:lpstr>
      <vt:lpstr>How specific to focus?</vt:lpstr>
      <vt:lpstr>What's your excuse for bad narrative exegesis?</vt:lpstr>
      <vt:lpstr>Levels of Meaning</vt:lpstr>
      <vt:lpstr>The Joseph Narrative</vt:lpstr>
      <vt:lpstr>Youthful Indiscretion</vt:lpstr>
      <vt:lpstr>From Palace to Prison</vt:lpstr>
      <vt:lpstr>Joseph's Exaltation</vt:lpstr>
      <vt:lpstr>"I am Joseph!   Is my father still alive?"  (Gen. 45:3)</vt:lpstr>
      <vt:lpstr>Joseph Knew God's Sovereign Purpose</vt:lpstr>
      <vt:lpstr>Patriarchal Family Tree</vt:lpstr>
      <vt:lpstr>Joseph's Death </vt:lpstr>
      <vt:lpstr>Key Word for Genesis:</vt:lpstr>
      <vt:lpstr>Nehemiah</vt:lpstr>
      <vt:lpstr>Our Key Word</vt:lpstr>
      <vt:lpstr>Books on Nehemiah</vt:lpstr>
      <vt:lpstr>Nehemiah's Responses to Problems</vt:lpstr>
      <vt:lpstr>Nehemiah's Responses to Problems</vt:lpstr>
      <vt:lpstr>Nehemiah's Leadership</vt:lpstr>
      <vt:lpstr>Nehemiah's Leadership</vt:lpstr>
      <vt:lpstr>Who is the Real Hero of the Book?</vt:lpstr>
      <vt:lpstr>Sin</vt:lpstr>
      <vt:lpstr>JUDAH IS PRESERVED!</vt:lpstr>
      <vt:lpstr>Z-E-N</vt:lpstr>
      <vt:lpstr>How can you know if God wants you to do a certain task?</vt:lpstr>
      <vt:lpstr>I. God gives us the information we need to do His will (1:1-3).</vt:lpstr>
      <vt:lpstr>The Persian Empire</vt:lpstr>
      <vt:lpstr>The Postexilic Era</vt:lpstr>
      <vt:lpstr>II. God gives us the vision  we need to do His will (1:4-11a).</vt:lpstr>
      <vt:lpstr>III. God gives us the position  we need to do His will (1:11b).</vt:lpstr>
      <vt:lpstr>The Cupbearer</vt:lpstr>
      <vt:lpstr>How can you know if God wants you to do a certain task?</vt:lpstr>
      <vt:lpstr>Key Idea of Nehemiah 1</vt:lpstr>
      <vt:lpstr>OT Narrative is Unique</vt:lpstr>
      <vt:lpstr>My View of the Bible's Theme</vt:lpstr>
      <vt:lpstr>The Kingdom in Genesis 1</vt:lpstr>
      <vt:lpstr>The Kingdom of God: The Bible's All-Encompassing Theme</vt:lpstr>
      <vt:lpstr>Kingdom &amp; Covenants Timeline</vt:lpstr>
      <vt:lpstr>The Bible's Chiasm</vt:lpstr>
      <vt:lpstr>The New Heaven &amp; New Earth</vt:lpstr>
      <vt:lpstr>The Preparing Expository Sermons Process</vt:lpstr>
      <vt:lpstr>BLOCKING DIAGRAM</vt:lpstr>
      <vt:lpstr>BLOCKING DIAGRAM</vt:lpstr>
      <vt:lpstr>Black</vt:lpstr>
      <vt:lpstr>Preaching (Homiletics)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Narrative Preaching</dc:title>
  <dc:creator>Rick Griffith</dc:creator>
  <cp:lastModifiedBy>Rick Griffith</cp:lastModifiedBy>
  <cp:revision>62</cp:revision>
  <dcterms:created xsi:type="dcterms:W3CDTF">2005-09-08T15:57:10Z</dcterms:created>
  <dcterms:modified xsi:type="dcterms:W3CDTF">2023-02-15T11:08:32Z</dcterms:modified>
</cp:coreProperties>
</file>